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handoutMasterIdLst>
    <p:handoutMasterId r:id="rId17"/>
  </p:handoutMasterIdLst>
  <p:sldIdLst>
    <p:sldId id="256" r:id="rId2"/>
    <p:sldId id="1203" r:id="rId3"/>
    <p:sldId id="276" r:id="rId4"/>
    <p:sldId id="291" r:id="rId5"/>
    <p:sldId id="289" r:id="rId6"/>
    <p:sldId id="1204" r:id="rId7"/>
    <p:sldId id="263" r:id="rId8"/>
    <p:sldId id="265" r:id="rId9"/>
    <p:sldId id="1285" r:id="rId10"/>
    <p:sldId id="1280" r:id="rId11"/>
    <p:sldId id="1286" r:id="rId12"/>
    <p:sldId id="1207" r:id="rId13"/>
    <p:sldId id="1279" r:id="rId14"/>
    <p:sldId id="280" r:id="rId1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9E6A80-E786-42B1-8D71-87399D605F8D}" v="260" dt="2020-06-03T19:50:28.861"/>
  </p1510:revLst>
</p1510:revInfo>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88799" autoAdjust="0"/>
  </p:normalViewPr>
  <p:slideViewPr>
    <p:cSldViewPr snapToGrid="0">
      <p:cViewPr varScale="1">
        <p:scale>
          <a:sx n="56" d="100"/>
          <a:sy n="56" d="100"/>
        </p:scale>
        <p:origin x="900" y="48"/>
      </p:cViewPr>
      <p:guideLst/>
    </p:cSldViewPr>
  </p:slideViewPr>
  <p:outlineViewPr>
    <p:cViewPr>
      <p:scale>
        <a:sx n="33" d="100"/>
        <a:sy n="33" d="100"/>
      </p:scale>
      <p:origin x="0" y="-13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48" d="100"/>
          <a:sy n="48" d="100"/>
        </p:scale>
        <p:origin x="2684"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A9D9125-985D-4BA0-B4FE-051BD965A7DB}" type="datetime1">
              <a:rPr lang="de-DE" smtClean="0"/>
              <a:t>03.06.2020</a:t>
            </a:fld>
            <a:endParaRPr lang="de-DE" dirty="0"/>
          </a:p>
        </p:txBody>
      </p:sp>
      <p:sp>
        <p:nvSpPr>
          <p:cNvPr id="4" name="Fußzeilenplatzhalt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de-DE" smtClean="0"/>
              <a:t>‹Nr.›</a:t>
            </a:fld>
            <a:endParaRPr lang="de-DE"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07C93-A9FB-4897-BAE5-1066DA30E1B7}" type="datetime1">
              <a:rPr lang="de-DE" smtClean="0"/>
              <a:pPr/>
              <a:t>03.06.2020</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de-DE" noProof="0" smtClean="0"/>
              <a:t>‹Nr.›</a:t>
            </a:fld>
            <a:endParaRPr lang="de-DE"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dirty="0"/>
              <a:t>Dear </a:t>
            </a:r>
            <a:r>
              <a:rPr lang="de-DE" dirty="0" err="1"/>
              <a:t>family</a:t>
            </a:r>
            <a:r>
              <a:rPr lang="de-DE" dirty="0"/>
              <a:t> </a:t>
            </a:r>
            <a:r>
              <a:rPr lang="de-DE" dirty="0" err="1"/>
              <a:t>doctors</a:t>
            </a:r>
            <a:r>
              <a:rPr lang="de-DE" dirty="0"/>
              <a:t>, </a:t>
            </a:r>
            <a:r>
              <a:rPr lang="de-DE" dirty="0" err="1"/>
              <a:t>software</a:t>
            </a:r>
            <a:r>
              <a:rPr lang="de-DE" dirty="0"/>
              <a:t> </a:t>
            </a:r>
            <a:r>
              <a:rPr lang="de-DE" dirty="0" err="1"/>
              <a:t>vendors</a:t>
            </a:r>
            <a:r>
              <a:rPr lang="de-DE" dirty="0"/>
              <a:t> and </a:t>
            </a:r>
            <a:r>
              <a:rPr lang="de-DE" dirty="0" err="1"/>
              <a:t>guests</a:t>
            </a:r>
            <a:r>
              <a:rPr lang="de-DE" dirty="0"/>
              <a:t>. In </a:t>
            </a:r>
            <a:r>
              <a:rPr lang="de-DE" dirty="0" err="1"/>
              <a:t>the</a:t>
            </a:r>
            <a:r>
              <a:rPr lang="de-DE" dirty="0"/>
              <a:t> </a:t>
            </a:r>
            <a:r>
              <a:rPr lang="de-DE" dirty="0" err="1"/>
              <a:t>name</a:t>
            </a:r>
            <a:r>
              <a:rPr lang="de-DE" dirty="0"/>
              <a:t> </a:t>
            </a:r>
            <a:r>
              <a:rPr lang="de-DE" dirty="0" err="1"/>
              <a:t>of</a:t>
            </a:r>
            <a:r>
              <a:rPr lang="de-DE" dirty="0"/>
              <a:t> </a:t>
            </a:r>
            <a:r>
              <a:rPr lang="de-DE" dirty="0" err="1"/>
              <a:t>Burrata</a:t>
            </a:r>
            <a:r>
              <a:rPr lang="de-DE" dirty="0"/>
              <a:t> Medical Solutions I </a:t>
            </a:r>
            <a:r>
              <a:rPr lang="de-DE" dirty="0" err="1"/>
              <a:t>welcome</a:t>
            </a:r>
            <a:r>
              <a:rPr lang="de-DE" dirty="0"/>
              <a:t> </a:t>
            </a:r>
            <a:r>
              <a:rPr lang="de-DE" dirty="0" err="1"/>
              <a:t>you</a:t>
            </a:r>
            <a:r>
              <a:rPr lang="de-DE" dirty="0"/>
              <a:t> </a:t>
            </a:r>
            <a:r>
              <a:rPr lang="de-DE" dirty="0" err="1"/>
              <a:t>to</a:t>
            </a:r>
            <a:r>
              <a:rPr lang="de-DE" dirty="0"/>
              <a:t> </a:t>
            </a:r>
            <a:r>
              <a:rPr lang="de-DE" dirty="0" err="1"/>
              <a:t>our</a:t>
            </a:r>
            <a:r>
              <a:rPr lang="de-DE" dirty="0"/>
              <a:t> </a:t>
            </a:r>
            <a:r>
              <a:rPr lang="de-DE" dirty="0" err="1"/>
              <a:t>presentation</a:t>
            </a:r>
            <a:r>
              <a:rPr lang="de-DE" dirty="0"/>
              <a:t> </a:t>
            </a:r>
            <a:r>
              <a:rPr lang="de-DE" dirty="0" err="1"/>
              <a:t>about</a:t>
            </a:r>
            <a:r>
              <a:rPr lang="de-DE" dirty="0"/>
              <a:t> </a:t>
            </a:r>
            <a:r>
              <a:rPr lang="de-DE" dirty="0" err="1"/>
              <a:t>Digitalized</a:t>
            </a:r>
            <a:r>
              <a:rPr lang="de-DE" dirty="0"/>
              <a:t> </a:t>
            </a:r>
            <a:r>
              <a:rPr lang="de-DE" dirty="0" err="1"/>
              <a:t>Processes</a:t>
            </a:r>
            <a:r>
              <a:rPr lang="de-DE" dirty="0"/>
              <a:t> </a:t>
            </a:r>
            <a:r>
              <a:rPr lang="de-DE" dirty="0" err="1"/>
              <a:t>for</a:t>
            </a:r>
            <a:r>
              <a:rPr lang="de-DE" dirty="0"/>
              <a:t> Family </a:t>
            </a:r>
            <a:r>
              <a:rPr lang="de-DE" dirty="0" err="1"/>
              <a:t>Doctors</a:t>
            </a:r>
            <a:r>
              <a:rPr lang="de-DE" dirty="0"/>
              <a:t>.</a:t>
            </a:r>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1</a:t>
            </a:fld>
            <a:endParaRPr lang="de-DE" dirty="0"/>
          </a:p>
        </p:txBody>
      </p:sp>
    </p:spTree>
    <p:extLst>
      <p:ext uri="{BB962C8B-B14F-4D97-AF65-F5344CB8AC3E}">
        <p14:creationId xmlns:p14="http://schemas.microsoft.com/office/powerpoint/2010/main" val="620054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en-GB" noProof="0" dirty="0"/>
              <a:t>Benefits read slides</a:t>
            </a:r>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10</a:t>
            </a:fld>
            <a:endParaRPr lang="de-DE" dirty="0"/>
          </a:p>
        </p:txBody>
      </p:sp>
    </p:spTree>
    <p:extLst>
      <p:ext uri="{BB962C8B-B14F-4D97-AF65-F5344CB8AC3E}">
        <p14:creationId xmlns:p14="http://schemas.microsoft.com/office/powerpoint/2010/main" val="69250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en-GB" noProof="0" dirty="0"/>
              <a:t>In our next scenario we will issue a prescription. This time we have Tony Stark who is and existing patient and has a headache.</a:t>
            </a:r>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11</a:t>
            </a:fld>
            <a:endParaRPr lang="de-DE" dirty="0"/>
          </a:p>
        </p:txBody>
      </p:sp>
    </p:spTree>
    <p:extLst>
      <p:ext uri="{BB962C8B-B14F-4D97-AF65-F5344CB8AC3E}">
        <p14:creationId xmlns:p14="http://schemas.microsoft.com/office/powerpoint/2010/main" val="866200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C0291C-4AD5-43CB-A5C8-B921E9E8E555}"/>
              </a:ext>
            </a:extLst>
          </p:cNvPr>
          <p:cNvSpPr>
            <a:spLocks noGrp="1"/>
          </p:cNvSpPr>
          <p:nvPr>
            <p:ph type="body" idx="1"/>
          </p:nvPr>
        </p:nvSpPr>
        <p:spPr/>
        <p:txBody>
          <a:bodyPr/>
          <a:lstStyle/>
          <a:p>
            <a:r>
              <a:rPr lang="en-GB" noProof="0" dirty="0"/>
              <a:t>So what benefits will you get from our Medical Chatbot in this case? Read slide.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Our Medical Chatbot offers you an easy way to make appointments with your patients, </a:t>
            </a:r>
            <a:r>
              <a:rPr lang="en-US" dirty="0"/>
              <a:t>Diagnoses are made automatically based on a symptom checker and Prescriptions are issued remotely.</a:t>
            </a:r>
          </a:p>
          <a:p>
            <a:r>
              <a:rPr lang="en-US" dirty="0"/>
              <a:t>As a result you can spend more time with patients who need physical examinations, you have less paperwork, costs are reduced, and you will have more satisfied patients. </a:t>
            </a:r>
            <a:endParaRPr lang="de-CH" dirty="0"/>
          </a:p>
        </p:txBody>
      </p:sp>
      <p:sp>
        <p:nvSpPr>
          <p:cNvPr id="4" name="Foliennummernplatzhalter 3"/>
          <p:cNvSpPr>
            <a:spLocks noGrp="1"/>
          </p:cNvSpPr>
          <p:nvPr>
            <p:ph type="sldNum" sz="quarter" idx="5"/>
          </p:nvPr>
        </p:nvSpPr>
        <p:spPr/>
        <p:txBody>
          <a:bodyPr/>
          <a:lstStyle/>
          <a:p>
            <a:pPr rtl="0"/>
            <a:fld id="{EFDDBACE-0F8F-43FD-98F0-DEE13552DADA}" type="slidenum">
              <a:rPr lang="de-DE" noProof="0" smtClean="0"/>
              <a:t>13</a:t>
            </a:fld>
            <a:endParaRPr lang="de-DE" noProof="0" dirty="0"/>
          </a:p>
        </p:txBody>
      </p:sp>
    </p:spTree>
    <p:extLst>
      <p:ext uri="{BB962C8B-B14F-4D97-AF65-F5344CB8AC3E}">
        <p14:creationId xmlns:p14="http://schemas.microsoft.com/office/powerpoint/2010/main" val="2309090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en-GB" noProof="0" dirty="0"/>
              <a:t>If there are any questions from your side our team happily answers them. But before that, I would like to thank all of you for your attention! </a:t>
            </a:r>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14</a:t>
            </a:fld>
            <a:endParaRPr lang="de-DE" dirty="0"/>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In our presentation I will present you our team, explain the use case, elaborate the challenges for family doctors and patients and we will have a look at our innovative Product.</a:t>
            </a:r>
          </a:p>
        </p:txBody>
      </p:sp>
      <p:sp>
        <p:nvSpPr>
          <p:cNvPr id="4" name="Foliennummernplatzhalter 3"/>
          <p:cNvSpPr>
            <a:spLocks noGrp="1"/>
          </p:cNvSpPr>
          <p:nvPr>
            <p:ph type="sldNum" sz="quarter" idx="5"/>
          </p:nvPr>
        </p:nvSpPr>
        <p:spPr/>
        <p:txBody>
          <a:bodyPr/>
          <a:lstStyle/>
          <a:p>
            <a:pPr rtl="0"/>
            <a:fld id="{EFDDBACE-0F8F-43FD-98F0-DEE13552DADA}" type="slidenum">
              <a:rPr lang="de-DE" noProof="0" smtClean="0"/>
              <a:t>2</a:t>
            </a:fld>
            <a:endParaRPr lang="de-DE" noProof="0" dirty="0"/>
          </a:p>
        </p:txBody>
      </p:sp>
    </p:spTree>
    <p:extLst>
      <p:ext uri="{BB962C8B-B14F-4D97-AF65-F5344CB8AC3E}">
        <p14:creationId xmlns:p14="http://schemas.microsoft.com/office/powerpoint/2010/main" val="392932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dirty="0"/>
              <a:t>The </a:t>
            </a:r>
            <a:r>
              <a:rPr lang="en-GB" noProof="0" dirty="0"/>
              <a:t>team of Burrata Health Solutions is led by Martin Schmitz our ace in Software engineering, Kevin Saner the man to call when it comes to </a:t>
            </a:r>
            <a:r>
              <a:rPr lang="de-DE" dirty="0"/>
              <a:t>innovative </a:t>
            </a:r>
            <a:r>
              <a:rPr lang="en-GB" noProof="0" dirty="0"/>
              <a:t>technologies</a:t>
            </a:r>
            <a:r>
              <a:rPr lang="de-DE" dirty="0"/>
              <a:t> </a:t>
            </a:r>
            <a:r>
              <a:rPr lang="en-GB" noProof="0" dirty="0"/>
              <a:t>and myself as Head of Sales.</a:t>
            </a:r>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3</a:t>
            </a:fld>
            <a:endParaRPr lang="de-DE" dirty="0"/>
          </a:p>
        </p:txBody>
      </p:sp>
    </p:spTree>
    <p:extLst>
      <p:ext uri="{BB962C8B-B14F-4D97-AF65-F5344CB8AC3E}">
        <p14:creationId xmlns:p14="http://schemas.microsoft.com/office/powerpoint/2010/main" val="1860177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en-GB" noProof="0" dirty="0"/>
              <a:t>As we have family doctors in audience our use case of an Appointment with the family doctor will sound quite familiar to you. </a:t>
            </a:r>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4</a:t>
            </a:fld>
            <a:endParaRPr lang="de-DE" dirty="0"/>
          </a:p>
        </p:txBody>
      </p:sp>
    </p:spTree>
    <p:extLst>
      <p:ext uri="{BB962C8B-B14F-4D97-AF65-F5344CB8AC3E}">
        <p14:creationId xmlns:p14="http://schemas.microsoft.com/office/powerpoint/2010/main" val="335466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en-GB" noProof="0" dirty="0"/>
              <a:t>Let‘s talk </a:t>
            </a:r>
            <a:r>
              <a:rPr lang="en-GB" noProof="0"/>
              <a:t>about the challenges</a:t>
            </a:r>
            <a:r>
              <a:rPr lang="en-GB" noProof="0" dirty="0"/>
              <a:t>. We are well aware that there are a lot of manual and administrative tasks involved in your everyday work, already stressed patients have to travel or are driven by relatives to the doctor‘s office and many tasks such as documentation are still paper-based. The one’s I just named and many other inefficient processes lead to high costs for you and the society.</a:t>
            </a:r>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5</a:t>
            </a:fld>
            <a:endParaRPr lang="de-DE" dirty="0"/>
          </a:p>
        </p:txBody>
      </p:sp>
    </p:spTree>
    <p:extLst>
      <p:ext uri="{BB962C8B-B14F-4D97-AF65-F5344CB8AC3E}">
        <p14:creationId xmlns:p14="http://schemas.microsoft.com/office/powerpoint/2010/main" val="1529957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856CC9AE-6B5B-4ACF-A20C-6C3CA80BEC64}"/>
              </a:ext>
            </a:extLst>
          </p:cNvPr>
          <p:cNvSpPr>
            <a:spLocks noGrp="1"/>
          </p:cNvSpPr>
          <p:nvPr>
            <p:ph type="body" idx="1"/>
          </p:nvPr>
        </p:nvSpPr>
        <p:spPr/>
        <p:txBody>
          <a:bodyPr/>
          <a:lstStyle/>
          <a:p>
            <a:r>
              <a:rPr lang="en-US" noProof="0" dirty="0"/>
              <a:t>So, is there a solution to tackle all those challenges? Luckily, there is!</a:t>
            </a:r>
            <a:endParaRPr lang="de-CH"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en-GB" noProof="0" dirty="0"/>
              <a:t>The Medical Chatbot of Burrata Health Solutions. It consist of three pillars. We have a Fully digitalized scheduling process, </a:t>
            </a:r>
            <a:r>
              <a:rPr lang="en-GB" noProof="0" dirty="0" err="1"/>
              <a:t>Diagnosises</a:t>
            </a:r>
            <a:r>
              <a:rPr lang="en-GB" noProof="0" dirty="0"/>
              <a:t> can be made automatically and there is the Remote prescription module. </a:t>
            </a:r>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7</a:t>
            </a:fld>
            <a:endParaRPr lang="de-DE" dirty="0"/>
          </a:p>
        </p:txBody>
      </p:sp>
    </p:spTree>
    <p:extLst>
      <p:ext uri="{BB962C8B-B14F-4D97-AF65-F5344CB8AC3E}">
        <p14:creationId xmlns:p14="http://schemas.microsoft.com/office/powerpoint/2010/main" val="316207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en-GB" noProof="0" dirty="0"/>
              <a:t>I am going to explain to you how the Medical Chatbot works in two patient stories. The first is about scheduling an appointment and in the second we will issue a prescription for a patient.</a:t>
            </a:r>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8</a:t>
            </a:fld>
            <a:endParaRPr lang="de-DE" dirty="0"/>
          </a:p>
        </p:txBody>
      </p:sp>
    </p:spTree>
    <p:extLst>
      <p:ext uri="{BB962C8B-B14F-4D97-AF65-F5344CB8AC3E}">
        <p14:creationId xmlns:p14="http://schemas.microsoft.com/office/powerpoint/2010/main" val="1617370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Let‘s start with Scheduling an Appointment. Our patient is Natascha Romanov, she is a new patient and has a chronic disease. Please turn up the volume of your computer for the demonstration.</a:t>
            </a:r>
          </a:p>
          <a:p>
            <a:pPr rtl="0"/>
            <a:endParaRPr lang="de-DE" dirty="0"/>
          </a:p>
        </p:txBody>
      </p:sp>
      <p:sp>
        <p:nvSpPr>
          <p:cNvPr id="4" name="Foliennummernplatzhalter 3"/>
          <p:cNvSpPr>
            <a:spLocks noGrp="1"/>
          </p:cNvSpPr>
          <p:nvPr>
            <p:ph type="sldNum" sz="quarter" idx="10"/>
          </p:nvPr>
        </p:nvSpPr>
        <p:spPr/>
        <p:txBody>
          <a:bodyPr rtlCol="0"/>
          <a:lstStyle/>
          <a:p>
            <a:pPr rtl="0"/>
            <a:fld id="{EFDDBACE-0F8F-43FD-98F0-DEE13552DADA}" type="slidenum">
              <a:rPr lang="de-DE" smtClean="0"/>
              <a:t>9</a:t>
            </a:fld>
            <a:endParaRPr lang="de-DE" dirty="0"/>
          </a:p>
        </p:txBody>
      </p:sp>
    </p:spTree>
    <p:extLst>
      <p:ext uri="{BB962C8B-B14F-4D97-AF65-F5344CB8AC3E}">
        <p14:creationId xmlns:p14="http://schemas.microsoft.com/office/powerpoint/2010/main" val="214818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accent4"/>
        </a:solidFill>
        <a:effectLst/>
      </p:bgPr>
    </p:bg>
    <p:spTree>
      <p:nvGrpSpPr>
        <p:cNvPr id="1" name=""/>
        <p:cNvGrpSpPr/>
        <p:nvPr/>
      </p:nvGrpSpPr>
      <p:grpSpPr>
        <a:xfrm>
          <a:off x="0" y="0"/>
          <a:ext cx="0" cy="0"/>
          <a:chOff x="0" y="0"/>
          <a:chExt cx="0" cy="0"/>
        </a:xfrm>
      </p:grpSpPr>
      <p:sp>
        <p:nvSpPr>
          <p:cNvPr id="23" name="Bildplatzhalt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rtlCol="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a:t>
            </a:r>
            <a:br>
              <a:rPr lang="de-DE" noProof="0" dirty="0"/>
            </a:br>
            <a:r>
              <a:rPr lang="de-DE" noProof="0" dirty="0"/>
              <a:t>Hintergrund senden</a:t>
            </a:r>
          </a:p>
        </p:txBody>
      </p:sp>
      <p:sp>
        <p:nvSpPr>
          <p:cNvPr id="24" name="Rechteck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4" name="Rechteck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3" name="Rechteck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5" name="Rechteck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rtlCol="0" anchor="b"/>
          <a:lstStyle>
            <a:lvl1pPr algn="r">
              <a:defRPr sz="4500">
                <a:solidFill>
                  <a:schemeClr val="bg1"/>
                </a:solidFill>
              </a:defRPr>
            </a:lvl1pPr>
          </a:lstStyle>
          <a:p>
            <a:pPr rtl="0"/>
            <a:r>
              <a:rPr lang="de-DE" noProof="0" dirty="0"/>
              <a:t>Klicken, um Präsentationstitel zu bearbeiten</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ymbolaufzählungszeichen 6x">
    <p:bg>
      <p:bgPr>
        <a:solidFill>
          <a:schemeClr val="bg1">
            <a:lumMod val="95000"/>
          </a:schemeClr>
        </a:solidFill>
        <a:effectLst/>
      </p:bgPr>
    </p:bg>
    <p:spTree>
      <p:nvGrpSpPr>
        <p:cNvPr id="1" name=""/>
        <p:cNvGrpSpPr/>
        <p:nvPr/>
      </p:nvGrpSpPr>
      <p:grpSpPr>
        <a:xfrm>
          <a:off x="0" y="0"/>
          <a:ext cx="0" cy="0"/>
          <a:chOff x="0" y="0"/>
          <a:chExt cx="0" cy="0"/>
        </a:xfrm>
      </p:grpSpPr>
      <p:sp>
        <p:nvSpPr>
          <p:cNvPr id="31" name="Rechteck 30">
            <a:extLst>
              <a:ext uri="{FF2B5EF4-FFF2-40B4-BE49-F238E27FC236}">
                <a16:creationId xmlns:a16="http://schemas.microsoft.com/office/drawing/2014/main" id="{5F5735D3-1D9F-7543-95B4-59FA78EE1633}"/>
              </a:ext>
            </a:extLst>
          </p:cNvPr>
          <p:cNvSpPr/>
          <p:nvPr userDrawn="1"/>
        </p:nvSpPr>
        <p:spPr>
          <a:xfrm>
            <a:off x="2713378"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3" name="Bildplatzhalt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3010558"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6" name="Textplatzhalt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2510965" y="231004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7" name="Textplatzhalt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2510965" y="2702598"/>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2" name="Rechteck 31">
            <a:extLst>
              <a:ext uri="{FF2B5EF4-FFF2-40B4-BE49-F238E27FC236}">
                <a16:creationId xmlns:a16="http://schemas.microsoft.com/office/drawing/2014/main" id="{4AD89EB4-58FE-9C45-AF3E-821DBB1186EC}"/>
              </a:ext>
            </a:extLst>
          </p:cNvPr>
          <p:cNvSpPr/>
          <p:nvPr userDrawn="1"/>
        </p:nvSpPr>
        <p:spPr>
          <a:xfrm>
            <a:off x="4555513"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4" name="Bildplatzhalt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852693"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8" name="Textplatzhalt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4353100" y="231004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2</a:t>
            </a:r>
          </a:p>
        </p:txBody>
      </p:sp>
      <p:sp>
        <p:nvSpPr>
          <p:cNvPr id="19" name="Textplatzhalt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4353100" y="2702598"/>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5" name="Rechteck 34">
            <a:extLst>
              <a:ext uri="{FF2B5EF4-FFF2-40B4-BE49-F238E27FC236}">
                <a16:creationId xmlns:a16="http://schemas.microsoft.com/office/drawing/2014/main" id="{832E783B-B6C5-C74B-8CB2-1421AF723973}"/>
              </a:ext>
            </a:extLst>
          </p:cNvPr>
          <p:cNvSpPr/>
          <p:nvPr userDrawn="1"/>
        </p:nvSpPr>
        <p:spPr>
          <a:xfrm>
            <a:off x="2712400"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7" name="Bildplatzhalt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3009580"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25" name="Textplatzhalt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2510965"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3</a:t>
            </a:r>
          </a:p>
        </p:txBody>
      </p:sp>
      <p:sp>
        <p:nvSpPr>
          <p:cNvPr id="26" name="Textplatzhalt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2510965" y="5721826"/>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6" name="Rechteck 35">
            <a:extLst>
              <a:ext uri="{FF2B5EF4-FFF2-40B4-BE49-F238E27FC236}">
                <a16:creationId xmlns:a16="http://schemas.microsoft.com/office/drawing/2014/main" id="{4E4FB0C7-5FAE-064C-B022-6C6F1429F789}"/>
              </a:ext>
            </a:extLst>
          </p:cNvPr>
          <p:cNvSpPr/>
          <p:nvPr userDrawn="1"/>
        </p:nvSpPr>
        <p:spPr>
          <a:xfrm>
            <a:off x="4554535"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8" name="Bildplatzhalt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851715"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27" name="Textplatzhalt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4353100"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4</a:t>
            </a:r>
          </a:p>
        </p:txBody>
      </p:sp>
      <p:sp>
        <p:nvSpPr>
          <p:cNvPr id="28" name="Textplatzhalt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4353100" y="5721826"/>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10" name="Bildplatzhalt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20" name="Gruppieren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hteck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4" name="Rechteck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5" name="Fußzeilenplatzhalt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rtlCol="0"/>
          <a:lstStyle/>
          <a:p>
            <a:pPr rtl="0"/>
            <a:r>
              <a:rPr lang="de-DE" noProof="0" dirty="0"/>
              <a:t>Fußzeile hinzufügen</a:t>
            </a:r>
          </a:p>
        </p:txBody>
      </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rtlCol="0" anchor="b"/>
          <a:lstStyle>
            <a:lvl1pPr algn="r">
              <a:defRPr sz="4500">
                <a:solidFill>
                  <a:schemeClr val="bg1"/>
                </a:solidFill>
              </a:defRPr>
            </a:lvl1pPr>
          </a:lstStyle>
          <a:p>
            <a:pPr rtl="0"/>
            <a:r>
              <a:rPr lang="de-DE" noProof="0" dirty="0"/>
              <a:t>Titel der Trennfolie</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
        <p:nvSpPr>
          <p:cNvPr id="29" name="Rechteck 28">
            <a:extLst>
              <a:ext uri="{FF2B5EF4-FFF2-40B4-BE49-F238E27FC236}">
                <a16:creationId xmlns:a16="http://schemas.microsoft.com/office/drawing/2014/main" id="{BA6E6DE6-8A6B-41F2-AF27-05AF2685D46A}"/>
              </a:ext>
            </a:extLst>
          </p:cNvPr>
          <p:cNvSpPr/>
          <p:nvPr userDrawn="1"/>
        </p:nvSpPr>
        <p:spPr>
          <a:xfrm>
            <a:off x="774984"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0" name="Bildplatzhalter 15">
            <a:extLst>
              <a:ext uri="{FF2B5EF4-FFF2-40B4-BE49-F238E27FC236}">
                <a16:creationId xmlns:a16="http://schemas.microsoft.com/office/drawing/2014/main" id="{31126238-274A-430F-B6FB-4F7C6DCDB61E}"/>
              </a:ext>
            </a:extLst>
          </p:cNvPr>
          <p:cNvSpPr>
            <a:spLocks noGrp="1"/>
          </p:cNvSpPr>
          <p:nvPr>
            <p:ph type="pic" sz="quarter" idx="55" hasCustomPrompt="1"/>
          </p:nvPr>
        </p:nvSpPr>
        <p:spPr>
          <a:xfrm>
            <a:off x="1072164"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39" name="Textplatzhalter 8">
            <a:extLst>
              <a:ext uri="{FF2B5EF4-FFF2-40B4-BE49-F238E27FC236}">
                <a16:creationId xmlns:a16="http://schemas.microsoft.com/office/drawing/2014/main" id="{BDEB31AB-D345-4969-84E9-02D6629DCEEF}"/>
              </a:ext>
            </a:extLst>
          </p:cNvPr>
          <p:cNvSpPr>
            <a:spLocks noGrp="1"/>
          </p:cNvSpPr>
          <p:nvPr>
            <p:ph type="body" sz="quarter" idx="56" hasCustomPrompt="1"/>
          </p:nvPr>
        </p:nvSpPr>
        <p:spPr>
          <a:xfrm>
            <a:off x="572571" y="231004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40" name="Textplatzhalter 10">
            <a:extLst>
              <a:ext uri="{FF2B5EF4-FFF2-40B4-BE49-F238E27FC236}">
                <a16:creationId xmlns:a16="http://schemas.microsoft.com/office/drawing/2014/main" id="{9E8E24CD-3C52-477D-8EAB-DAF95E1B1783}"/>
              </a:ext>
            </a:extLst>
          </p:cNvPr>
          <p:cNvSpPr>
            <a:spLocks noGrp="1"/>
          </p:cNvSpPr>
          <p:nvPr>
            <p:ph type="body" sz="quarter" idx="57" hasCustomPrompt="1"/>
          </p:nvPr>
        </p:nvSpPr>
        <p:spPr>
          <a:xfrm>
            <a:off x="572571" y="2702598"/>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41" name="Rechteck 40">
            <a:extLst>
              <a:ext uri="{FF2B5EF4-FFF2-40B4-BE49-F238E27FC236}">
                <a16:creationId xmlns:a16="http://schemas.microsoft.com/office/drawing/2014/main" id="{4B6DE7E3-E4C3-424D-B95F-555285B0EB54}"/>
              </a:ext>
            </a:extLst>
          </p:cNvPr>
          <p:cNvSpPr/>
          <p:nvPr userDrawn="1"/>
        </p:nvSpPr>
        <p:spPr>
          <a:xfrm>
            <a:off x="774006"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42" name="Bildplatzhalter 15">
            <a:extLst>
              <a:ext uri="{FF2B5EF4-FFF2-40B4-BE49-F238E27FC236}">
                <a16:creationId xmlns:a16="http://schemas.microsoft.com/office/drawing/2014/main" id="{779B16E6-18E8-4AED-8C3E-11B3D53B60DE}"/>
              </a:ext>
            </a:extLst>
          </p:cNvPr>
          <p:cNvSpPr>
            <a:spLocks noGrp="1"/>
          </p:cNvSpPr>
          <p:nvPr>
            <p:ph type="pic" sz="quarter" idx="58" hasCustomPrompt="1"/>
          </p:nvPr>
        </p:nvSpPr>
        <p:spPr>
          <a:xfrm>
            <a:off x="1071186"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43" name="Textplatzhalter 8">
            <a:extLst>
              <a:ext uri="{FF2B5EF4-FFF2-40B4-BE49-F238E27FC236}">
                <a16:creationId xmlns:a16="http://schemas.microsoft.com/office/drawing/2014/main" id="{9C2A47AA-588D-4FBE-9684-947693B92161}"/>
              </a:ext>
            </a:extLst>
          </p:cNvPr>
          <p:cNvSpPr>
            <a:spLocks noGrp="1"/>
          </p:cNvSpPr>
          <p:nvPr>
            <p:ph type="body" sz="quarter" idx="59" hasCustomPrompt="1"/>
          </p:nvPr>
        </p:nvSpPr>
        <p:spPr>
          <a:xfrm>
            <a:off x="572571"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3</a:t>
            </a:r>
          </a:p>
        </p:txBody>
      </p:sp>
      <p:sp>
        <p:nvSpPr>
          <p:cNvPr id="44" name="Textplatzhalter 10">
            <a:extLst>
              <a:ext uri="{FF2B5EF4-FFF2-40B4-BE49-F238E27FC236}">
                <a16:creationId xmlns:a16="http://schemas.microsoft.com/office/drawing/2014/main" id="{41F70B65-698C-477D-8C93-3186FCACCF4E}"/>
              </a:ext>
            </a:extLst>
          </p:cNvPr>
          <p:cNvSpPr>
            <a:spLocks noGrp="1"/>
          </p:cNvSpPr>
          <p:nvPr>
            <p:ph type="body" sz="quarter" idx="60" hasCustomPrompt="1"/>
          </p:nvPr>
        </p:nvSpPr>
        <p:spPr>
          <a:xfrm>
            <a:off x="572571" y="5721826"/>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Tree>
    <p:extLst>
      <p:ext uri="{BB962C8B-B14F-4D97-AF65-F5344CB8AC3E}">
        <p14:creationId xmlns:p14="http://schemas.microsoft.com/office/powerpoint/2010/main" val="2862330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ymbolaufzählungszeichen 5x">
    <p:bg>
      <p:bgPr>
        <a:solidFill>
          <a:schemeClr val="bg1">
            <a:lumMod val="95000"/>
          </a:schemeClr>
        </a:solidFill>
        <a:effectLst/>
      </p:bgPr>
    </p:bg>
    <p:spTree>
      <p:nvGrpSpPr>
        <p:cNvPr id="1" name=""/>
        <p:cNvGrpSpPr/>
        <p:nvPr/>
      </p:nvGrpSpPr>
      <p:grpSpPr>
        <a:xfrm>
          <a:off x="0" y="0"/>
          <a:ext cx="0" cy="0"/>
          <a:chOff x="0" y="0"/>
          <a:chExt cx="0" cy="0"/>
        </a:xfrm>
      </p:grpSpPr>
      <p:sp>
        <p:nvSpPr>
          <p:cNvPr id="31" name="Rechteck 30">
            <a:extLst>
              <a:ext uri="{FF2B5EF4-FFF2-40B4-BE49-F238E27FC236}">
                <a16:creationId xmlns:a16="http://schemas.microsoft.com/office/drawing/2014/main" id="{5F5735D3-1D9F-7543-95B4-59FA78EE1633}"/>
              </a:ext>
            </a:extLst>
          </p:cNvPr>
          <p:cNvSpPr/>
          <p:nvPr userDrawn="1"/>
        </p:nvSpPr>
        <p:spPr>
          <a:xfrm>
            <a:off x="2713378"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3" name="Bildplatzhalt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3010558"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6" name="Textplatzhalt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2510965" y="231004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7" name="Textplatzhalt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2510965" y="2702598"/>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2" name="Rechteck 31">
            <a:extLst>
              <a:ext uri="{FF2B5EF4-FFF2-40B4-BE49-F238E27FC236}">
                <a16:creationId xmlns:a16="http://schemas.microsoft.com/office/drawing/2014/main" id="{4AD89EB4-58FE-9C45-AF3E-821DBB1186EC}"/>
              </a:ext>
            </a:extLst>
          </p:cNvPr>
          <p:cNvSpPr/>
          <p:nvPr userDrawn="1"/>
        </p:nvSpPr>
        <p:spPr>
          <a:xfrm>
            <a:off x="4555513"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4" name="Bildplatzhalt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852693"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8" name="Textplatzhalt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4353100" y="231004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2</a:t>
            </a:r>
          </a:p>
        </p:txBody>
      </p:sp>
      <p:sp>
        <p:nvSpPr>
          <p:cNvPr id="19" name="Textplatzhalt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4353100" y="2702598"/>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5" name="Rechteck 34">
            <a:extLst>
              <a:ext uri="{FF2B5EF4-FFF2-40B4-BE49-F238E27FC236}">
                <a16:creationId xmlns:a16="http://schemas.microsoft.com/office/drawing/2014/main" id="{832E783B-B6C5-C74B-8CB2-1421AF723973}"/>
              </a:ext>
            </a:extLst>
          </p:cNvPr>
          <p:cNvSpPr/>
          <p:nvPr userDrawn="1"/>
        </p:nvSpPr>
        <p:spPr>
          <a:xfrm>
            <a:off x="2712400"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7" name="Bildplatzhalt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3009580"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25" name="Textplatzhalt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2510965"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3</a:t>
            </a:r>
          </a:p>
        </p:txBody>
      </p:sp>
      <p:sp>
        <p:nvSpPr>
          <p:cNvPr id="26" name="Textplatzhalt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2510965" y="5721826"/>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10" name="Bildplatzhalt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20" name="Gruppieren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hteck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4" name="Rechteck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5" name="Fußzeilenplatzhalt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rtlCol="0"/>
          <a:lstStyle/>
          <a:p>
            <a:pPr rtl="0"/>
            <a:r>
              <a:rPr lang="de-DE" noProof="0" dirty="0"/>
              <a:t>Fußzeile hinzufügen</a:t>
            </a:r>
          </a:p>
        </p:txBody>
      </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rtlCol="0" anchor="b"/>
          <a:lstStyle>
            <a:lvl1pPr algn="r">
              <a:defRPr sz="4500">
                <a:solidFill>
                  <a:schemeClr val="bg1"/>
                </a:solidFill>
              </a:defRPr>
            </a:lvl1pPr>
          </a:lstStyle>
          <a:p>
            <a:pPr rtl="0"/>
            <a:r>
              <a:rPr lang="de-DE" noProof="0" dirty="0"/>
              <a:t>Titel der Trennfolie</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
        <p:nvSpPr>
          <p:cNvPr id="29" name="Rechteck 28">
            <a:extLst>
              <a:ext uri="{FF2B5EF4-FFF2-40B4-BE49-F238E27FC236}">
                <a16:creationId xmlns:a16="http://schemas.microsoft.com/office/drawing/2014/main" id="{BA6E6DE6-8A6B-41F2-AF27-05AF2685D46A}"/>
              </a:ext>
            </a:extLst>
          </p:cNvPr>
          <p:cNvSpPr/>
          <p:nvPr userDrawn="1"/>
        </p:nvSpPr>
        <p:spPr>
          <a:xfrm>
            <a:off x="774984"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0" name="Bildplatzhalter 15">
            <a:extLst>
              <a:ext uri="{FF2B5EF4-FFF2-40B4-BE49-F238E27FC236}">
                <a16:creationId xmlns:a16="http://schemas.microsoft.com/office/drawing/2014/main" id="{31126238-274A-430F-B6FB-4F7C6DCDB61E}"/>
              </a:ext>
            </a:extLst>
          </p:cNvPr>
          <p:cNvSpPr>
            <a:spLocks noGrp="1"/>
          </p:cNvSpPr>
          <p:nvPr>
            <p:ph type="pic" sz="quarter" idx="55" hasCustomPrompt="1"/>
          </p:nvPr>
        </p:nvSpPr>
        <p:spPr>
          <a:xfrm>
            <a:off x="1072164"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39" name="Textplatzhalter 8">
            <a:extLst>
              <a:ext uri="{FF2B5EF4-FFF2-40B4-BE49-F238E27FC236}">
                <a16:creationId xmlns:a16="http://schemas.microsoft.com/office/drawing/2014/main" id="{BDEB31AB-D345-4969-84E9-02D6629DCEEF}"/>
              </a:ext>
            </a:extLst>
          </p:cNvPr>
          <p:cNvSpPr>
            <a:spLocks noGrp="1"/>
          </p:cNvSpPr>
          <p:nvPr>
            <p:ph type="body" sz="quarter" idx="56" hasCustomPrompt="1"/>
          </p:nvPr>
        </p:nvSpPr>
        <p:spPr>
          <a:xfrm>
            <a:off x="572571" y="231004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40" name="Textplatzhalter 10">
            <a:extLst>
              <a:ext uri="{FF2B5EF4-FFF2-40B4-BE49-F238E27FC236}">
                <a16:creationId xmlns:a16="http://schemas.microsoft.com/office/drawing/2014/main" id="{9E8E24CD-3C52-477D-8EAB-DAF95E1B1783}"/>
              </a:ext>
            </a:extLst>
          </p:cNvPr>
          <p:cNvSpPr>
            <a:spLocks noGrp="1"/>
          </p:cNvSpPr>
          <p:nvPr>
            <p:ph type="body" sz="quarter" idx="57" hasCustomPrompt="1"/>
          </p:nvPr>
        </p:nvSpPr>
        <p:spPr>
          <a:xfrm>
            <a:off x="572571" y="2702598"/>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41" name="Rechteck 40">
            <a:extLst>
              <a:ext uri="{FF2B5EF4-FFF2-40B4-BE49-F238E27FC236}">
                <a16:creationId xmlns:a16="http://schemas.microsoft.com/office/drawing/2014/main" id="{4B6DE7E3-E4C3-424D-B95F-555285B0EB54}"/>
              </a:ext>
            </a:extLst>
          </p:cNvPr>
          <p:cNvSpPr/>
          <p:nvPr userDrawn="1"/>
        </p:nvSpPr>
        <p:spPr>
          <a:xfrm>
            <a:off x="774006"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42" name="Bildplatzhalter 15">
            <a:extLst>
              <a:ext uri="{FF2B5EF4-FFF2-40B4-BE49-F238E27FC236}">
                <a16:creationId xmlns:a16="http://schemas.microsoft.com/office/drawing/2014/main" id="{779B16E6-18E8-4AED-8C3E-11B3D53B60DE}"/>
              </a:ext>
            </a:extLst>
          </p:cNvPr>
          <p:cNvSpPr>
            <a:spLocks noGrp="1"/>
          </p:cNvSpPr>
          <p:nvPr>
            <p:ph type="pic" sz="quarter" idx="58" hasCustomPrompt="1"/>
          </p:nvPr>
        </p:nvSpPr>
        <p:spPr>
          <a:xfrm>
            <a:off x="1071186"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43" name="Textplatzhalter 8">
            <a:extLst>
              <a:ext uri="{FF2B5EF4-FFF2-40B4-BE49-F238E27FC236}">
                <a16:creationId xmlns:a16="http://schemas.microsoft.com/office/drawing/2014/main" id="{9C2A47AA-588D-4FBE-9684-947693B92161}"/>
              </a:ext>
            </a:extLst>
          </p:cNvPr>
          <p:cNvSpPr>
            <a:spLocks noGrp="1"/>
          </p:cNvSpPr>
          <p:nvPr>
            <p:ph type="body" sz="quarter" idx="59" hasCustomPrompt="1"/>
          </p:nvPr>
        </p:nvSpPr>
        <p:spPr>
          <a:xfrm>
            <a:off x="572571"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3</a:t>
            </a:r>
          </a:p>
        </p:txBody>
      </p:sp>
      <p:sp>
        <p:nvSpPr>
          <p:cNvPr id="44" name="Textplatzhalter 10">
            <a:extLst>
              <a:ext uri="{FF2B5EF4-FFF2-40B4-BE49-F238E27FC236}">
                <a16:creationId xmlns:a16="http://schemas.microsoft.com/office/drawing/2014/main" id="{41F70B65-698C-477D-8C93-3186FCACCF4E}"/>
              </a:ext>
            </a:extLst>
          </p:cNvPr>
          <p:cNvSpPr>
            <a:spLocks noGrp="1"/>
          </p:cNvSpPr>
          <p:nvPr>
            <p:ph type="body" sz="quarter" idx="60" hasCustomPrompt="1"/>
          </p:nvPr>
        </p:nvSpPr>
        <p:spPr>
          <a:xfrm>
            <a:off x="572571" y="5721826"/>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Tree>
    <p:extLst>
      <p:ext uri="{BB962C8B-B14F-4D97-AF65-F5344CB8AC3E}">
        <p14:creationId xmlns:p14="http://schemas.microsoft.com/office/powerpoint/2010/main" val="3312083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gitales Produkt">
    <p:bg>
      <p:bgPr>
        <a:solidFill>
          <a:schemeClr val="bg1">
            <a:lumMod val="95000"/>
          </a:schemeClr>
        </a:solidFill>
        <a:effectLst/>
      </p:bgPr>
    </p:bg>
    <p:spTree>
      <p:nvGrpSpPr>
        <p:cNvPr id="1" name=""/>
        <p:cNvGrpSpPr/>
        <p:nvPr/>
      </p:nvGrpSpPr>
      <p:grpSpPr>
        <a:xfrm>
          <a:off x="0" y="0"/>
          <a:ext cx="0" cy="0"/>
          <a:chOff x="0" y="0"/>
          <a:chExt cx="0" cy="0"/>
        </a:xfrm>
      </p:grpSpPr>
      <p:sp>
        <p:nvSpPr>
          <p:cNvPr id="32" name="Bildplatzhalt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Ihr Bildschirmdesign hier einfügen oder ziehen und ablegen</a:t>
            </a:r>
          </a:p>
        </p:txBody>
      </p:sp>
      <p:pic>
        <p:nvPicPr>
          <p:cNvPr id="31" name="Bild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Bildplatzhalt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12" name="Gruppieren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hteck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4" name="Rechteck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5" name="Fußzeilenplatzhalt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rtlCol="0"/>
          <a:lstStyle/>
          <a:p>
            <a:pPr rtl="0"/>
            <a:r>
              <a:rPr lang="de-DE" noProof="0" dirty="0"/>
              <a:t>Fußzeile hinzufügen</a:t>
            </a:r>
          </a:p>
        </p:txBody>
      </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rtlCol="0" anchor="b"/>
          <a:lstStyle>
            <a:lvl1pPr algn="l">
              <a:defRPr sz="4500">
                <a:solidFill>
                  <a:schemeClr val="bg1"/>
                </a:solidFill>
              </a:defRPr>
            </a:lvl1pPr>
          </a:lstStyle>
          <a:p>
            <a:pPr rtl="0"/>
            <a:r>
              <a:rPr lang="de-DE" noProof="0" dirty="0"/>
              <a:t>Hervorgehobener Text</a:t>
            </a:r>
          </a:p>
        </p:txBody>
      </p:sp>
      <p:sp>
        <p:nvSpPr>
          <p:cNvPr id="24" name="Inhaltsplatzhalter 2">
            <a:extLst>
              <a:ext uri="{FF2B5EF4-FFF2-40B4-BE49-F238E27FC236}">
                <a16:creationId xmlns:a16="http://schemas.microsoft.com/office/drawing/2014/main" id="{5C5C3D10-5CD7-421D-B7BB-581518EF00DD}"/>
              </a:ext>
            </a:extLst>
          </p:cNvPr>
          <p:cNvSpPr>
            <a:spLocks noGrp="1"/>
          </p:cNvSpPr>
          <p:nvPr>
            <p:ph idx="1"/>
          </p:nvPr>
        </p:nvSpPr>
        <p:spPr>
          <a:xfrm>
            <a:off x="6866470" y="4608000"/>
            <a:ext cx="3863221" cy="1800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Tree>
    <p:extLst>
      <p:ext uri="{BB962C8B-B14F-4D97-AF65-F5344CB8AC3E}">
        <p14:creationId xmlns:p14="http://schemas.microsoft.com/office/powerpoint/2010/main" val="77873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rei Abschnit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5" name="Textplatzhalt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Untertitel</a:t>
            </a:r>
          </a:p>
        </p:txBody>
      </p:sp>
      <p:sp>
        <p:nvSpPr>
          <p:cNvPr id="17" name="Rechteck 16">
            <a:extLst>
              <a:ext uri="{FF2B5EF4-FFF2-40B4-BE49-F238E27FC236}">
                <a16:creationId xmlns:a16="http://schemas.microsoft.com/office/drawing/2014/main" id="{4790D010-2852-DE49-BD36-340D6725D1D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0" name="Bildplatzhalt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6" name="Textplatzhalt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565400"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8" name="Textplatzhalt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565400"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18" name="Rechteck 17">
            <a:extLst>
              <a:ext uri="{FF2B5EF4-FFF2-40B4-BE49-F238E27FC236}">
                <a16:creationId xmlns:a16="http://schemas.microsoft.com/office/drawing/2014/main" id="{C5D02C68-EB7D-E044-99A9-658364A3B2F0}"/>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1" name="Bildplatzhalt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9" name="Textplatzhalt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4696259"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0" name="Textplatzhalt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4696259"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19" name="Rechteck 18">
            <a:extLst>
              <a:ext uri="{FF2B5EF4-FFF2-40B4-BE49-F238E27FC236}">
                <a16:creationId xmlns:a16="http://schemas.microsoft.com/office/drawing/2014/main" id="{45962E1D-1D13-2B48-9F3B-CE31039DD236}"/>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2" name="Bildplatzhalt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1" name="Textplatzhalt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827118"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2" name="Textplatzhalt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827118"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16" name="Foliennummernplatzhalter 6">
            <a:extLst>
              <a:ext uri="{FF2B5EF4-FFF2-40B4-BE49-F238E27FC236}">
                <a16:creationId xmlns:a16="http://schemas.microsoft.com/office/drawing/2014/main" id="{10C57817-9ECE-F147-BBDB-760FAF41C8E8}"/>
              </a:ext>
            </a:extLst>
          </p:cNvPr>
          <p:cNvSpPr>
            <a:spLocks noGrp="1"/>
          </p:cNvSpPr>
          <p:nvPr>
            <p:ph type="sldNum" sz="quarter" idx="44"/>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9311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oße Zahlen Option 1">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rtlCol="0"/>
          <a:lstStyle/>
          <a:p>
            <a:pPr rtl="0"/>
            <a:r>
              <a:rPr lang="de-DE" noProof="0"/>
              <a:t>Mastertitelformat bearbeiten</a:t>
            </a:r>
            <a:endParaRPr lang="de-DE" noProof="0" dirty="0"/>
          </a:p>
        </p:txBody>
      </p:sp>
      <p:sp>
        <p:nvSpPr>
          <p:cNvPr id="14" name="Textplatzhalt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0144125"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Untertitel</a:t>
            </a:r>
          </a:p>
        </p:txBody>
      </p:sp>
      <p:sp>
        <p:nvSpPr>
          <p:cNvPr id="3" name="Textplatzhalt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dirty="0"/>
              <a:t>1</a:t>
            </a:r>
          </a:p>
        </p:txBody>
      </p:sp>
      <p:sp>
        <p:nvSpPr>
          <p:cNvPr id="4" name="Inhaltsplatzhalter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12" name="Textplatzhalt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rtl="0"/>
            <a:r>
              <a:rPr lang="de-DE" noProof="0" dirty="0"/>
              <a:t>2</a:t>
            </a:r>
          </a:p>
        </p:txBody>
      </p:sp>
      <p:sp>
        <p:nvSpPr>
          <p:cNvPr id="8" name="Textplatzhalter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Fußzeilenplatzhalt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de-DE" noProof="0" dirty="0"/>
              <a:t>Fußzeile hinzufügen</a:t>
            </a:r>
          </a:p>
        </p:txBody>
      </p:sp>
      <p:sp>
        <p:nvSpPr>
          <p:cNvPr id="15" name="Foliennummernplatzhalter 6">
            <a:extLst>
              <a:ext uri="{FF2B5EF4-FFF2-40B4-BE49-F238E27FC236}">
                <a16:creationId xmlns:a16="http://schemas.microsoft.com/office/drawing/2014/main" id="{03A8A6E9-DFE7-C84C-8C6D-E32D8A663AA6}"/>
              </a:ext>
            </a:extLst>
          </p:cNvPr>
          <p:cNvSpPr>
            <a:spLocks noGrp="1"/>
          </p:cNvSpPr>
          <p:nvPr>
            <p:ph type="sldNum" sz="quarter" idx="18"/>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oße Zahlen Optio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5" name="Textplatzhalt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Untertitel</a:t>
            </a:r>
          </a:p>
        </p:txBody>
      </p:sp>
      <p:sp>
        <p:nvSpPr>
          <p:cNvPr id="6" name="Textplatzhalt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solidFill>
            <a:schemeClr val="accent1">
              <a:alpha val="10000"/>
            </a:schemeClr>
          </a:solidFill>
          <a:ln>
            <a:solidFill>
              <a:schemeClr val="accent1"/>
            </a:solidFill>
          </a:ln>
        </p:spPr>
        <p:txBody>
          <a:bodyPr rtlCol="0"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Abschnittsüberschrift</a:t>
            </a:r>
          </a:p>
        </p:txBody>
      </p:sp>
      <p:sp>
        <p:nvSpPr>
          <p:cNvPr id="10" name="Textplatzhalt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205688"/>
            <a:ext cx="2811618" cy="1440000"/>
          </a:xfrm>
          <a:prstGeom prst="rect">
            <a:avLst/>
          </a:prstGeom>
          <a:noFill/>
        </p:spPr>
        <p:txBody>
          <a:bodyPr rtlCol="0"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1</a:t>
            </a:r>
          </a:p>
        </p:txBody>
      </p:sp>
      <p:sp>
        <p:nvSpPr>
          <p:cNvPr id="13" name="Inhaltsplatzhalt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de-DE" noProof="0" dirty="0"/>
              <a:t>Abschnittsbeschreibung</a:t>
            </a:r>
          </a:p>
        </p:txBody>
      </p:sp>
      <p:sp>
        <p:nvSpPr>
          <p:cNvPr id="8" name="Textplatzhalt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rtl="0"/>
            <a:r>
              <a:rPr lang="de-DE" noProof="0" dirty="0"/>
              <a:t>Abschnittsüberschrift</a:t>
            </a:r>
          </a:p>
        </p:txBody>
      </p:sp>
      <p:sp>
        <p:nvSpPr>
          <p:cNvPr id="11" name="Textplatzhalt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rtl="0"/>
            <a:r>
              <a:rPr lang="de-DE" noProof="0" dirty="0"/>
              <a:t>2</a:t>
            </a:r>
          </a:p>
        </p:txBody>
      </p:sp>
      <p:sp>
        <p:nvSpPr>
          <p:cNvPr id="14" name="Textplatzhalt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de-DE" noProof="0" dirty="0"/>
              <a:t>Abschnittsbeschreibung</a:t>
            </a:r>
          </a:p>
        </p:txBody>
      </p:sp>
      <p:sp>
        <p:nvSpPr>
          <p:cNvPr id="9" name="Textplatzhalt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rtl="0"/>
            <a:r>
              <a:rPr lang="de-DE" noProof="0" dirty="0"/>
              <a:t>Abschnittsüberschrift</a:t>
            </a:r>
          </a:p>
        </p:txBody>
      </p:sp>
      <p:sp>
        <p:nvSpPr>
          <p:cNvPr id="12" name="Textplatzhalt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rtl="0"/>
            <a:r>
              <a:rPr lang="de-DE" noProof="0" dirty="0"/>
              <a:t>3</a:t>
            </a:r>
          </a:p>
        </p:txBody>
      </p:sp>
      <p:sp>
        <p:nvSpPr>
          <p:cNvPr id="15" name="Textplatzhalt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de-DE" noProof="0" dirty="0"/>
              <a:t>Abschnittsbeschreibung</a:t>
            </a:r>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16" name="Foliennummernplatzhalter 6">
            <a:extLst>
              <a:ext uri="{FF2B5EF4-FFF2-40B4-BE49-F238E27FC236}">
                <a16:creationId xmlns:a16="http://schemas.microsoft.com/office/drawing/2014/main" id="{40258D63-D809-EE49-BCDD-8D6306004AEE}"/>
              </a:ext>
            </a:extLst>
          </p:cNvPr>
          <p:cNvSpPr>
            <a:spLocks noGrp="1"/>
          </p:cNvSpPr>
          <p:nvPr>
            <p:ph type="sldNum" sz="quarter" idx="35"/>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3877649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rktber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cxnSp>
        <p:nvCxnSpPr>
          <p:cNvPr id="6" name="Gerader Verbinder 5">
            <a:extLst>
              <a:ext uri="{FF2B5EF4-FFF2-40B4-BE49-F238E27FC236}">
                <a16:creationId xmlns:a16="http://schemas.microsoft.com/office/drawing/2014/main" id="{E09B4ACC-E72E-450B-88FA-710ECDE6548D}"/>
              </a:ext>
            </a:extLst>
          </p:cNvPr>
          <p:cNvCxnSpPr/>
          <p:nvPr userDrawn="1"/>
        </p:nvCxnSpPr>
        <p:spPr>
          <a:xfrm>
            <a:off x="5503617"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B1419610-8183-4044-A08A-8F6940C6AC9B}"/>
              </a:ext>
            </a:extLst>
          </p:cNvPr>
          <p:cNvCxnSpPr>
            <a:cxnSpLocks/>
          </p:cNvCxnSpPr>
          <p:nvPr userDrawn="1"/>
        </p:nvCxnSpPr>
        <p:spPr>
          <a:xfrm flipH="1">
            <a:off x="432000" y="3652910"/>
            <a:ext cx="10143235"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platzhalt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4513617" y="1069941"/>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de-DE" noProof="0" dirty="0"/>
              <a:t>Titel für Quadrant</a:t>
            </a:r>
          </a:p>
        </p:txBody>
      </p:sp>
      <p:sp>
        <p:nvSpPr>
          <p:cNvPr id="10" name="Textplatzhalt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4513617" y="5983879"/>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de-DE" noProof="0" dirty="0"/>
              <a:t>Titel für Quadrant</a:t>
            </a:r>
          </a:p>
        </p:txBody>
      </p:sp>
      <p:sp>
        <p:nvSpPr>
          <p:cNvPr id="11" name="Textplatzhalt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de-DE" noProof="0" dirty="0"/>
              <a:t>Titel für Quadrant</a:t>
            </a:r>
          </a:p>
        </p:txBody>
      </p:sp>
      <p:sp>
        <p:nvSpPr>
          <p:cNvPr id="12" name="Textplatzhalt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8595235" y="3354600"/>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de-DE" noProof="0" dirty="0"/>
              <a:t>Titel für Quadrant</a:t>
            </a:r>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13" name="Foliennummernplatzhalter 6">
            <a:extLst>
              <a:ext uri="{FF2B5EF4-FFF2-40B4-BE49-F238E27FC236}">
                <a16:creationId xmlns:a16="http://schemas.microsoft.com/office/drawing/2014/main" id="{AA059022-81BB-3141-9DC1-6E855A13A2D0}"/>
              </a:ext>
            </a:extLst>
          </p:cNvPr>
          <p:cNvSpPr>
            <a:spLocks noGrp="1"/>
          </p:cNvSpPr>
          <p:nvPr>
            <p:ph type="sldNum" sz="quarter" idx="18"/>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2430366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spaltig in Kas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5" name="Textplatzhalt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Untertitel</a:t>
            </a:r>
          </a:p>
        </p:txBody>
      </p:sp>
      <p:sp>
        <p:nvSpPr>
          <p:cNvPr id="10" name="Inhaltsplatzhalt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rtlCol="0" anchor="ctr"/>
          <a:lstStyle>
            <a:lvl1pPr marL="0" indent="0" algn="ctr">
              <a:buNone/>
              <a:defRPr>
                <a:solidFill>
                  <a:schemeClr val="bg1"/>
                </a:solidFill>
              </a:defRPr>
            </a:lvl1pPr>
          </a:lstStyle>
          <a:p>
            <a:pPr lvl="0" rtl="0"/>
            <a:r>
              <a:rPr lang="de-DE" noProof="0" dirty="0"/>
              <a:t>Titel Abschnitt 1</a:t>
            </a:r>
          </a:p>
        </p:txBody>
      </p:sp>
      <p:sp>
        <p:nvSpPr>
          <p:cNvPr id="6" name="Inhaltsplatzhalter 2">
            <a:extLst>
              <a:ext uri="{FF2B5EF4-FFF2-40B4-BE49-F238E27FC236}">
                <a16:creationId xmlns:a16="http://schemas.microsoft.com/office/drawing/2014/main" id="{D79DF38F-893A-4CE0-B168-9FAA1D01B8D7}"/>
              </a:ext>
            </a:extLst>
          </p:cNvPr>
          <p:cNvSpPr>
            <a:spLocks noGrp="1"/>
          </p:cNvSpPr>
          <p:nvPr>
            <p:ph idx="14"/>
          </p:nvPr>
        </p:nvSpPr>
        <p:spPr>
          <a:xfrm>
            <a:off x="432000" y="2448000"/>
            <a:ext cx="2919633"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14" name="Freihandform: Form 13" title="Pfeil">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1" name="Inhaltsplatzhalt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rtlCol="0" anchor="ctr"/>
          <a:lstStyle>
            <a:lvl1pPr marL="0" indent="0" algn="ctr">
              <a:buNone/>
              <a:defRPr>
                <a:solidFill>
                  <a:schemeClr val="bg1"/>
                </a:solidFill>
              </a:defRPr>
            </a:lvl1pPr>
          </a:lstStyle>
          <a:p>
            <a:pPr lvl="0" rtl="0"/>
            <a:r>
              <a:rPr lang="de-DE" noProof="0" dirty="0"/>
              <a:t>Titel Abschnitt 2</a:t>
            </a:r>
          </a:p>
        </p:txBody>
      </p:sp>
      <p:sp>
        <p:nvSpPr>
          <p:cNvPr id="8" name="Inhaltsplatzhalter 2">
            <a:extLst>
              <a:ext uri="{FF2B5EF4-FFF2-40B4-BE49-F238E27FC236}">
                <a16:creationId xmlns:a16="http://schemas.microsoft.com/office/drawing/2014/main" id="{22F46232-3721-4BC5-BEB7-E61D878D79FA}"/>
              </a:ext>
            </a:extLst>
          </p:cNvPr>
          <p:cNvSpPr>
            <a:spLocks noGrp="1"/>
          </p:cNvSpPr>
          <p:nvPr>
            <p:ph idx="15"/>
          </p:nvPr>
        </p:nvSpPr>
        <p:spPr>
          <a:xfrm>
            <a:off x="4043801" y="2448000"/>
            <a:ext cx="2919633"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15" name="Freihandform: Form 14" title="Pfeil">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2" name="Inhaltsplatzhalt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rtlCol="0" anchor="ctr"/>
          <a:lstStyle>
            <a:lvl1pPr marL="0" indent="0" algn="ctr">
              <a:buNone/>
              <a:defRPr>
                <a:solidFill>
                  <a:schemeClr val="bg1"/>
                </a:solidFill>
              </a:defRPr>
            </a:lvl1pPr>
          </a:lstStyle>
          <a:p>
            <a:pPr lvl="0" rtl="0"/>
            <a:r>
              <a:rPr lang="de-DE" noProof="0" dirty="0"/>
              <a:t>Titel Abschnitt 3</a:t>
            </a:r>
          </a:p>
        </p:txBody>
      </p:sp>
      <p:sp>
        <p:nvSpPr>
          <p:cNvPr id="9" name="Inhaltsplatzhalter 2">
            <a:extLst>
              <a:ext uri="{FF2B5EF4-FFF2-40B4-BE49-F238E27FC236}">
                <a16:creationId xmlns:a16="http://schemas.microsoft.com/office/drawing/2014/main" id="{23CB58AD-849B-4714-8D57-C5C56343A24C}"/>
              </a:ext>
            </a:extLst>
          </p:cNvPr>
          <p:cNvSpPr>
            <a:spLocks noGrp="1"/>
          </p:cNvSpPr>
          <p:nvPr>
            <p:ph idx="16"/>
          </p:nvPr>
        </p:nvSpPr>
        <p:spPr>
          <a:xfrm>
            <a:off x="7655602" y="2448000"/>
            <a:ext cx="2919633"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13" name="Foliennummernplatzhalt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Zeitachs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5" name="Textplatzhalt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Untertitel</a:t>
            </a:r>
          </a:p>
        </p:txBody>
      </p:sp>
      <p:cxnSp>
        <p:nvCxnSpPr>
          <p:cNvPr id="13" name="Gerader Verbinder mit Pfeil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029017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platzhalt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2791884"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de-DE" noProof="0" dirty="0"/>
              <a:t>Jahr</a:t>
            </a:r>
          </a:p>
        </p:txBody>
      </p:sp>
      <p:sp>
        <p:nvSpPr>
          <p:cNvPr id="15" name="Textplatzhalt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16" name="Textplatzhalt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17" name="Textplatzhalt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18" name="Textplatzhalt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19" name="Textplatzhalt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456084"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de-DE" noProof="0" dirty="0"/>
              <a:t>Jahr</a:t>
            </a:r>
          </a:p>
        </p:txBody>
      </p:sp>
      <p:sp>
        <p:nvSpPr>
          <p:cNvPr id="20" name="Textplatzhalt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21" name="Textplatzhalt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22" name="Textplatzhalt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23" name="Textplatzhalt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24" name="Textplatzhalt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25" name="Textplatzhalt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26" name="Textplatzhalt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27" name="Textplatzhalt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28" name="Textplatzhalt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29" name="Textplatzhalt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30" name="Textplatzhalt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31" name="Textplatzhalt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32" name="Textplatzhalt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33" name="Textplatzhalt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34" name="Textplatzhalt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35" name="Textplatzhalt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36" name="Textplatzhalt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37" name="Textplatzhalt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de-DE" noProof="0" dirty="0"/>
              <a:t>MM</a:t>
            </a:r>
          </a:p>
        </p:txBody>
      </p:sp>
      <p:sp>
        <p:nvSpPr>
          <p:cNvPr id="40" name="Textplatzhalt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4606680" y="2190750"/>
            <a:ext cx="1793875" cy="561975"/>
          </a:xfrm>
          <a:solidFill>
            <a:schemeClr val="bg1"/>
          </a:solidFill>
          <a:ln w="3175">
            <a:solidFill>
              <a:schemeClr val="accent1"/>
            </a:solidFill>
          </a:ln>
        </p:spPr>
        <p:txBody>
          <a:bodyPr tIns="36000" rtlCol="0" anchor="t"/>
          <a:lstStyle>
            <a:lvl1pPr marL="0" indent="0" algn="ctr">
              <a:buNone/>
              <a:defRPr sz="1600"/>
            </a:lvl1pPr>
          </a:lstStyle>
          <a:p>
            <a:pPr lvl="0" rtl="0"/>
            <a:r>
              <a:rPr lang="de-DE" noProof="0" dirty="0"/>
              <a:t>Elementtitel</a:t>
            </a:r>
          </a:p>
        </p:txBody>
      </p:sp>
      <p:sp>
        <p:nvSpPr>
          <p:cNvPr id="41" name="Textplatzhalt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4658409" y="2505005"/>
            <a:ext cx="1690417" cy="224670"/>
          </a:xfrm>
        </p:spPr>
        <p:txBody>
          <a:bodyPr rtlCol="0"/>
          <a:lstStyle>
            <a:lvl1pPr marL="0" indent="0" algn="ctr">
              <a:buNone/>
              <a:defRPr sz="1200">
                <a:solidFill>
                  <a:schemeClr val="tx1">
                    <a:lumMod val="50000"/>
                    <a:lumOff val="50000"/>
                  </a:schemeClr>
                </a:solidFill>
              </a:defRPr>
            </a:lvl1pPr>
          </a:lstStyle>
          <a:p>
            <a:pPr lvl="0" rtl="0"/>
            <a:r>
              <a:rPr lang="de-DE" noProof="0" dirty="0"/>
              <a:t>Monat Jahr</a:t>
            </a:r>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38" name="Foliennummernplatzhalter 6">
            <a:extLst>
              <a:ext uri="{FF2B5EF4-FFF2-40B4-BE49-F238E27FC236}">
                <a16:creationId xmlns:a16="http://schemas.microsoft.com/office/drawing/2014/main" id="{C4B93A79-C848-FB4C-BF10-00BE7B66F061}"/>
              </a:ext>
            </a:extLst>
          </p:cNvPr>
          <p:cNvSpPr>
            <a:spLocks noGrp="1"/>
          </p:cNvSpPr>
          <p:nvPr>
            <p:ph type="sldNum" sz="quarter" idx="61"/>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909005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tglieder von Team 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5" name="Textplatzhalt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Untertitel</a:t>
            </a:r>
          </a:p>
        </p:txBody>
      </p:sp>
      <p:sp>
        <p:nvSpPr>
          <p:cNvPr id="38" name="Bildplatzhalt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Hier Bild einfügen oder ablegen</a:t>
            </a:r>
          </a:p>
        </p:txBody>
      </p:sp>
      <p:sp>
        <p:nvSpPr>
          <p:cNvPr id="39" name="Textplatzhalt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rtlCol="0" anchor="b"/>
          <a:lstStyle>
            <a:lvl1pPr marL="0" indent="0" algn="l">
              <a:buFont typeface="Arial" panose="020B0604020202020204" pitchFamily="34" charset="0"/>
              <a:buNone/>
              <a:defRPr sz="2400"/>
            </a:lvl1pPr>
          </a:lstStyle>
          <a:p>
            <a:pPr lvl="0" rtl="0"/>
            <a:r>
              <a:rPr lang="de-DE" noProof="0" dirty="0"/>
              <a:t>Name</a:t>
            </a:r>
          </a:p>
        </p:txBody>
      </p:sp>
      <p:sp>
        <p:nvSpPr>
          <p:cNvPr id="42" name="Textplatzhalt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rtlCol="0"/>
          <a:lstStyle>
            <a:lvl1pPr marL="0" indent="0" algn="l">
              <a:buNone/>
              <a:defRPr sz="1400">
                <a:solidFill>
                  <a:schemeClr val="tx1">
                    <a:lumMod val="50000"/>
                    <a:lumOff val="50000"/>
                  </a:schemeClr>
                </a:solidFill>
              </a:defRPr>
            </a:lvl1pPr>
          </a:lstStyle>
          <a:p>
            <a:pPr lvl="0" rtl="0"/>
            <a:r>
              <a:rPr lang="de-DE" noProof="0" dirty="0"/>
              <a:t>Kurze Bio</a:t>
            </a:r>
          </a:p>
        </p:txBody>
      </p:sp>
      <p:sp>
        <p:nvSpPr>
          <p:cNvPr id="43" name="Textplatzhalt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de-DE" noProof="0" dirty="0"/>
              <a:t>Titel</a:t>
            </a:r>
          </a:p>
        </p:txBody>
      </p:sp>
      <p:sp>
        <p:nvSpPr>
          <p:cNvPr id="44" name="Bildplatzhalt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Hier Bild einfügen oder ablegen</a:t>
            </a:r>
          </a:p>
        </p:txBody>
      </p:sp>
      <p:sp>
        <p:nvSpPr>
          <p:cNvPr id="45" name="Textplatzhalt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rtlCol="0" anchor="b"/>
          <a:lstStyle>
            <a:lvl1pPr marL="0" indent="0" algn="l">
              <a:buFont typeface="Arial" panose="020B0604020202020204" pitchFamily="34" charset="0"/>
              <a:buNone/>
              <a:defRPr sz="2400"/>
            </a:lvl1pPr>
          </a:lstStyle>
          <a:p>
            <a:pPr lvl="0" rtl="0"/>
            <a:r>
              <a:rPr lang="de-DE" noProof="0" dirty="0"/>
              <a:t>Name</a:t>
            </a:r>
          </a:p>
        </p:txBody>
      </p:sp>
      <p:sp>
        <p:nvSpPr>
          <p:cNvPr id="46" name="Textplatzhalt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rtlCol="0"/>
          <a:lstStyle>
            <a:lvl1pPr marL="0" indent="0" algn="l">
              <a:buNone/>
              <a:defRPr sz="1400">
                <a:solidFill>
                  <a:schemeClr val="tx1">
                    <a:lumMod val="50000"/>
                    <a:lumOff val="50000"/>
                  </a:schemeClr>
                </a:solidFill>
              </a:defRPr>
            </a:lvl1pPr>
          </a:lstStyle>
          <a:p>
            <a:pPr lvl="0" rtl="0"/>
            <a:r>
              <a:rPr lang="de-DE" noProof="0" dirty="0"/>
              <a:t>Kurze Bio</a:t>
            </a:r>
          </a:p>
        </p:txBody>
      </p:sp>
      <p:sp>
        <p:nvSpPr>
          <p:cNvPr id="47" name="Textplatzhalt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de-DE" noProof="0" dirty="0"/>
              <a:t>Titel</a:t>
            </a:r>
          </a:p>
        </p:txBody>
      </p:sp>
      <p:sp>
        <p:nvSpPr>
          <p:cNvPr id="48" name="Bildplatzhalt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 hier einfügen oder ablegen</a:t>
            </a:r>
          </a:p>
        </p:txBody>
      </p:sp>
      <p:sp>
        <p:nvSpPr>
          <p:cNvPr id="49" name="Textplatzhalt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de-DE" noProof="0" dirty="0"/>
              <a:t>Name</a:t>
            </a:r>
          </a:p>
        </p:txBody>
      </p:sp>
      <p:sp>
        <p:nvSpPr>
          <p:cNvPr id="50" name="Textplatzhalt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50000"/>
                    <a:lumOff val="50000"/>
                  </a:schemeClr>
                </a:solidFill>
              </a:defRPr>
            </a:lvl1pPr>
          </a:lstStyle>
          <a:p>
            <a:pPr lvl="0" rtl="0"/>
            <a:r>
              <a:rPr lang="de-DE" noProof="0" dirty="0"/>
              <a:t>Kurze Bio</a:t>
            </a:r>
          </a:p>
        </p:txBody>
      </p:sp>
      <p:sp>
        <p:nvSpPr>
          <p:cNvPr id="51" name="Textplatzhalt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de-DE" noProof="0" dirty="0"/>
              <a:t>Titel</a:t>
            </a:r>
          </a:p>
        </p:txBody>
      </p:sp>
      <p:sp>
        <p:nvSpPr>
          <p:cNvPr id="18" name="Foliennummernplatzhalt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321264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Bild 2">
    <p:bg>
      <p:bgPr>
        <a:solidFill>
          <a:schemeClr val="accent4"/>
        </a:solidFill>
        <a:effectLst/>
      </p:bgPr>
    </p:bg>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hteck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8" name="Rechteck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23" name="Bildplatzhalt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rtlCol="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a:t>
            </a:r>
            <a:br>
              <a:rPr lang="de-DE" noProof="0" dirty="0"/>
            </a:br>
            <a:r>
              <a:rPr lang="de-DE" noProof="0" dirty="0"/>
              <a:t>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6" name="Fußzeilenplatzhalt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rtlCol="0"/>
          <a:lstStyle/>
          <a:p>
            <a:pPr rtl="0"/>
            <a:r>
              <a:rPr lang="de-DE" noProof="0" dirty="0"/>
              <a:t>Fußzeile hinzufügen</a:t>
            </a:r>
          </a:p>
        </p:txBody>
      </p:sp>
      <p:sp>
        <p:nvSpPr>
          <p:cNvPr id="7" name="Foliennummernplatzhalt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rtlCol="0"/>
          <a:lstStyle/>
          <a:p>
            <a:pPr rtl="0"/>
            <a:fld id="{19B51A1E-902D-48AF-9020-955120F399B6}" type="slidenum">
              <a:rPr lang="de-DE" b="1" i="1" smtClean="0"/>
              <a:pPr/>
              <a:t>‹Nr.›</a:t>
            </a:fld>
            <a:endParaRPr lang="de-DE" b="1" i="1"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rtlCol="0" anchor="b"/>
          <a:lstStyle>
            <a:lvl1pPr algn="r">
              <a:defRPr sz="4500">
                <a:solidFill>
                  <a:schemeClr val="bg1"/>
                </a:solidFill>
              </a:defRPr>
            </a:lvl1pPr>
          </a:lstStyle>
          <a:p>
            <a:pPr rtl="0"/>
            <a:r>
              <a:rPr lang="de-DE" noProof="0" dirty="0"/>
              <a:t>Klicken, um Präsentationstitel zu bearbeiten</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Tree>
    <p:extLst>
      <p:ext uri="{BB962C8B-B14F-4D97-AF65-F5344CB8AC3E}">
        <p14:creationId xmlns:p14="http://schemas.microsoft.com/office/powerpoint/2010/main" val="2451970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tglieder von Team 6">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5" name="Textplatzhalt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Untertitel</a:t>
            </a:r>
          </a:p>
        </p:txBody>
      </p:sp>
      <p:sp>
        <p:nvSpPr>
          <p:cNvPr id="28" name="Bildplatzhalter 15">
            <a:extLst>
              <a:ext uri="{FF2B5EF4-FFF2-40B4-BE49-F238E27FC236}">
                <a16:creationId xmlns:a16="http://schemas.microsoft.com/office/drawing/2014/main" id="{12424001-B070-42CA-89F1-75B99FC8EDEF}"/>
              </a:ext>
            </a:extLst>
          </p:cNvPr>
          <p:cNvSpPr>
            <a:spLocks noGrp="1"/>
          </p:cNvSpPr>
          <p:nvPr>
            <p:ph type="pic" sz="quarter" idx="41"/>
          </p:nvPr>
        </p:nvSpPr>
        <p:spPr>
          <a:xfrm>
            <a:off x="492656" y="2256300"/>
            <a:ext cx="1217130" cy="1217130"/>
          </a:xfr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a:t>Bild durch Klicken auf Symbol hinzufügen</a:t>
            </a:r>
            <a:endParaRPr lang="de-DE" noProof="0" dirty="0"/>
          </a:p>
        </p:txBody>
      </p:sp>
      <p:sp>
        <p:nvSpPr>
          <p:cNvPr id="18" name="Textplatzhalt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rtlCol="0" anchor="b"/>
          <a:lstStyle>
            <a:lvl1pPr marL="0" indent="0" algn="l">
              <a:buFont typeface="Arial" panose="020B0604020202020204" pitchFamily="34" charset="0"/>
              <a:buNone/>
              <a:defRPr sz="2400"/>
            </a:lvl1pPr>
          </a:lstStyle>
          <a:p>
            <a:pPr lvl="0" rtl="0"/>
            <a:r>
              <a:rPr lang="de-DE" noProof="0" dirty="0"/>
              <a:t>Vollständiger Name</a:t>
            </a:r>
          </a:p>
        </p:txBody>
      </p:sp>
      <p:sp>
        <p:nvSpPr>
          <p:cNvPr id="19" name="Textplatzhalt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rtlCol="0"/>
          <a:lstStyle>
            <a:lvl1pPr marL="0" indent="0" algn="l">
              <a:buNone/>
              <a:defRPr sz="1400">
                <a:solidFill>
                  <a:schemeClr val="tx1">
                    <a:lumMod val="50000"/>
                    <a:lumOff val="50000"/>
                  </a:schemeClr>
                </a:solidFill>
              </a:defRPr>
            </a:lvl1pPr>
          </a:lstStyle>
          <a:p>
            <a:pPr lvl="0" rtl="0"/>
            <a:r>
              <a:rPr lang="de-DE" noProof="0" dirty="0"/>
              <a:t>Beschreibung zum Aufzählungszeichen</a:t>
            </a:r>
          </a:p>
        </p:txBody>
      </p:sp>
      <p:sp>
        <p:nvSpPr>
          <p:cNvPr id="29" name="Bildplatzhalter 15">
            <a:extLst>
              <a:ext uri="{FF2B5EF4-FFF2-40B4-BE49-F238E27FC236}">
                <a16:creationId xmlns:a16="http://schemas.microsoft.com/office/drawing/2014/main" id="{06D803D4-7F73-49F7-9CC0-E376C2AB01D5}"/>
              </a:ext>
            </a:extLst>
          </p:cNvPr>
          <p:cNvSpPr>
            <a:spLocks noGrp="1"/>
          </p:cNvSpPr>
          <p:nvPr>
            <p:ph type="pic" sz="quarter" idx="42"/>
          </p:nvPr>
        </p:nvSpPr>
        <p:spPr>
          <a:xfrm>
            <a:off x="4060200" y="2256300"/>
            <a:ext cx="1217130" cy="1217130"/>
          </a:xfr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a:t>Bild durch Klicken auf Symbol hinzufügen</a:t>
            </a:r>
            <a:endParaRPr lang="de-DE" noProof="0" dirty="0"/>
          </a:p>
        </p:txBody>
      </p:sp>
      <p:sp>
        <p:nvSpPr>
          <p:cNvPr id="36" name="Textplatzhalt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434954" y="2418150"/>
            <a:ext cx="1572736" cy="656544"/>
          </a:xfrm>
        </p:spPr>
        <p:txBody>
          <a:bodyPr tIns="0" bIns="0" rtlCol="0" anchor="b"/>
          <a:lstStyle>
            <a:lvl1pPr marL="0" indent="0" algn="l">
              <a:buFont typeface="Arial" panose="020B0604020202020204" pitchFamily="34" charset="0"/>
              <a:buNone/>
              <a:defRPr sz="2400"/>
            </a:lvl1pPr>
          </a:lstStyle>
          <a:p>
            <a:pPr lvl="0" rtl="0"/>
            <a:r>
              <a:rPr lang="de-DE" noProof="0" dirty="0"/>
              <a:t>Vollständiger Name</a:t>
            </a:r>
          </a:p>
        </p:txBody>
      </p:sp>
      <p:sp>
        <p:nvSpPr>
          <p:cNvPr id="37" name="Textplatzhalt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442861" y="3118312"/>
            <a:ext cx="1572736" cy="355118"/>
          </a:xfrm>
        </p:spPr>
        <p:txBody>
          <a:bodyPr rtlCol="0"/>
          <a:lstStyle>
            <a:lvl1pPr marL="0" indent="0" algn="l">
              <a:buNone/>
              <a:defRPr sz="1400">
                <a:solidFill>
                  <a:schemeClr val="tx1">
                    <a:lumMod val="50000"/>
                    <a:lumOff val="50000"/>
                  </a:schemeClr>
                </a:solidFill>
              </a:defRPr>
            </a:lvl1pPr>
          </a:lstStyle>
          <a:p>
            <a:pPr lvl="0" rtl="0"/>
            <a:r>
              <a:rPr lang="de-DE" noProof="0" dirty="0"/>
              <a:t>Beschreibung zum Aufzählungszeichen</a:t>
            </a:r>
          </a:p>
        </p:txBody>
      </p:sp>
      <p:sp>
        <p:nvSpPr>
          <p:cNvPr id="30" name="Bildplatzhalter 15">
            <a:extLst>
              <a:ext uri="{FF2B5EF4-FFF2-40B4-BE49-F238E27FC236}">
                <a16:creationId xmlns:a16="http://schemas.microsoft.com/office/drawing/2014/main" id="{55A4F561-30F1-443F-9FFB-05E1EC71524E}"/>
              </a:ext>
            </a:extLst>
          </p:cNvPr>
          <p:cNvSpPr>
            <a:spLocks noGrp="1"/>
          </p:cNvSpPr>
          <p:nvPr>
            <p:ph type="pic" sz="quarter" idx="43"/>
          </p:nvPr>
        </p:nvSpPr>
        <p:spPr>
          <a:xfrm>
            <a:off x="7627744" y="2256300"/>
            <a:ext cx="1217130" cy="1217130"/>
          </a:xfr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a:t>Bild durch Klicken auf Symbol hinzufügen</a:t>
            </a:r>
            <a:endParaRPr lang="de-DE" noProof="0" dirty="0"/>
          </a:p>
        </p:txBody>
      </p:sp>
      <p:sp>
        <p:nvSpPr>
          <p:cNvPr id="40" name="Textplatzhalt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002499" y="2418150"/>
            <a:ext cx="1572736" cy="656544"/>
          </a:xfrm>
        </p:spPr>
        <p:txBody>
          <a:bodyPr tIns="0" bIns="0" rtlCol="0" anchor="b"/>
          <a:lstStyle>
            <a:lvl1pPr marL="0" indent="0" algn="l">
              <a:buFont typeface="Arial" panose="020B0604020202020204" pitchFamily="34" charset="0"/>
              <a:buNone/>
              <a:defRPr sz="2400"/>
            </a:lvl1pPr>
          </a:lstStyle>
          <a:p>
            <a:pPr lvl="0" rtl="0"/>
            <a:r>
              <a:rPr lang="de-DE" noProof="0" dirty="0"/>
              <a:t>Vollständiger Name</a:t>
            </a:r>
          </a:p>
        </p:txBody>
      </p:sp>
      <p:sp>
        <p:nvSpPr>
          <p:cNvPr id="41" name="Textplatzhalt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002499" y="3118312"/>
            <a:ext cx="1572736" cy="355118"/>
          </a:xfrm>
        </p:spPr>
        <p:txBody>
          <a:bodyPr rtlCol="0"/>
          <a:lstStyle>
            <a:lvl1pPr marL="0" indent="0" algn="l">
              <a:buNone/>
              <a:defRPr sz="1400">
                <a:solidFill>
                  <a:schemeClr val="tx1">
                    <a:lumMod val="50000"/>
                    <a:lumOff val="50000"/>
                  </a:schemeClr>
                </a:solidFill>
              </a:defRPr>
            </a:lvl1pPr>
          </a:lstStyle>
          <a:p>
            <a:pPr lvl="0" rtl="0"/>
            <a:r>
              <a:rPr lang="de-DE" noProof="0" dirty="0"/>
              <a:t>Beschreibung zum Aufzählungszeichen</a:t>
            </a:r>
          </a:p>
        </p:txBody>
      </p:sp>
      <p:sp>
        <p:nvSpPr>
          <p:cNvPr id="54" name="Bildplatzhalter 15">
            <a:extLst>
              <a:ext uri="{FF2B5EF4-FFF2-40B4-BE49-F238E27FC236}">
                <a16:creationId xmlns:a16="http://schemas.microsoft.com/office/drawing/2014/main" id="{E9836B2F-D2CC-4A47-A3FE-016E92B80252}"/>
              </a:ext>
            </a:extLst>
          </p:cNvPr>
          <p:cNvSpPr>
            <a:spLocks noGrp="1"/>
          </p:cNvSpPr>
          <p:nvPr>
            <p:ph type="pic" sz="quarter" idx="55"/>
          </p:nvPr>
        </p:nvSpPr>
        <p:spPr>
          <a:xfrm>
            <a:off x="492656" y="4023015"/>
            <a:ext cx="1217130" cy="1217130"/>
          </a:xfr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a:t>Bild durch Klicken auf Symbol hinzufügen</a:t>
            </a:r>
            <a:endParaRPr lang="de-DE" noProof="0" dirty="0"/>
          </a:p>
        </p:txBody>
      </p:sp>
      <p:sp>
        <p:nvSpPr>
          <p:cNvPr id="52" name="Textplatzhalt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rtlCol="0" anchor="b"/>
          <a:lstStyle>
            <a:lvl1pPr marL="0" indent="0" algn="l">
              <a:buFont typeface="Arial" panose="020B0604020202020204" pitchFamily="34" charset="0"/>
              <a:buNone/>
              <a:defRPr sz="2400"/>
            </a:lvl1pPr>
          </a:lstStyle>
          <a:p>
            <a:pPr lvl="0" rtl="0"/>
            <a:r>
              <a:rPr lang="de-DE" noProof="0" dirty="0"/>
              <a:t>Vollständiger Name</a:t>
            </a:r>
          </a:p>
        </p:txBody>
      </p:sp>
      <p:sp>
        <p:nvSpPr>
          <p:cNvPr id="53" name="Textplatzhalt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rtlCol="0"/>
          <a:lstStyle>
            <a:lvl1pPr marL="0" indent="0" algn="l">
              <a:buNone/>
              <a:defRPr sz="1400">
                <a:solidFill>
                  <a:schemeClr val="tx1">
                    <a:lumMod val="50000"/>
                    <a:lumOff val="50000"/>
                  </a:schemeClr>
                </a:solidFill>
              </a:defRPr>
            </a:lvl1pPr>
          </a:lstStyle>
          <a:p>
            <a:pPr lvl="0" rtl="0"/>
            <a:r>
              <a:rPr lang="de-DE" noProof="0" dirty="0"/>
              <a:t>Beschreibung zum Aufzählungszeichen</a:t>
            </a:r>
          </a:p>
        </p:txBody>
      </p:sp>
      <p:sp>
        <p:nvSpPr>
          <p:cNvPr id="55" name="Bildplatzhalter 15">
            <a:extLst>
              <a:ext uri="{FF2B5EF4-FFF2-40B4-BE49-F238E27FC236}">
                <a16:creationId xmlns:a16="http://schemas.microsoft.com/office/drawing/2014/main" id="{02EC6DDF-472F-47FF-AB50-84DEB99BB340}"/>
              </a:ext>
            </a:extLst>
          </p:cNvPr>
          <p:cNvSpPr>
            <a:spLocks noGrp="1"/>
          </p:cNvSpPr>
          <p:nvPr>
            <p:ph type="pic" sz="quarter" idx="56"/>
          </p:nvPr>
        </p:nvSpPr>
        <p:spPr>
          <a:xfrm>
            <a:off x="4060200" y="4023015"/>
            <a:ext cx="1217130" cy="1217130"/>
          </a:xfr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a:t>Bild durch Klicken auf Symbol hinzufügen</a:t>
            </a:r>
            <a:endParaRPr lang="de-DE" noProof="0" dirty="0"/>
          </a:p>
        </p:txBody>
      </p:sp>
      <p:sp>
        <p:nvSpPr>
          <p:cNvPr id="57" name="Textplatzhalt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434954" y="4184865"/>
            <a:ext cx="1572736" cy="656544"/>
          </a:xfrm>
        </p:spPr>
        <p:txBody>
          <a:bodyPr tIns="0" bIns="0" rtlCol="0" anchor="b"/>
          <a:lstStyle>
            <a:lvl1pPr marL="0" indent="0" algn="l">
              <a:buFont typeface="Arial" panose="020B0604020202020204" pitchFamily="34" charset="0"/>
              <a:buNone/>
              <a:defRPr sz="2400"/>
            </a:lvl1pPr>
          </a:lstStyle>
          <a:p>
            <a:pPr lvl="0" rtl="0"/>
            <a:r>
              <a:rPr lang="de-DE" noProof="0" dirty="0"/>
              <a:t>Vollständiger Name</a:t>
            </a:r>
          </a:p>
        </p:txBody>
      </p:sp>
      <p:sp>
        <p:nvSpPr>
          <p:cNvPr id="58" name="Textplatzhalt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442861" y="4885027"/>
            <a:ext cx="1572736" cy="355118"/>
          </a:xfrm>
        </p:spPr>
        <p:txBody>
          <a:bodyPr rtlCol="0"/>
          <a:lstStyle>
            <a:lvl1pPr marL="0" indent="0" algn="l">
              <a:buNone/>
              <a:defRPr sz="1400">
                <a:solidFill>
                  <a:schemeClr val="tx1">
                    <a:lumMod val="50000"/>
                    <a:lumOff val="50000"/>
                  </a:schemeClr>
                </a:solidFill>
              </a:defRPr>
            </a:lvl1pPr>
          </a:lstStyle>
          <a:p>
            <a:pPr lvl="0" rtl="0"/>
            <a:r>
              <a:rPr lang="de-DE" noProof="0" dirty="0"/>
              <a:t>Beschreibung zum Aufzählungszeichen</a:t>
            </a:r>
          </a:p>
        </p:txBody>
      </p:sp>
      <p:sp>
        <p:nvSpPr>
          <p:cNvPr id="56" name="Bildplatzhalter 15">
            <a:extLst>
              <a:ext uri="{FF2B5EF4-FFF2-40B4-BE49-F238E27FC236}">
                <a16:creationId xmlns:a16="http://schemas.microsoft.com/office/drawing/2014/main" id="{B6BBF386-2A9D-4CE1-BEA4-F34ECCB54C5B}"/>
              </a:ext>
            </a:extLst>
          </p:cNvPr>
          <p:cNvSpPr>
            <a:spLocks noGrp="1"/>
          </p:cNvSpPr>
          <p:nvPr>
            <p:ph type="pic" sz="quarter" idx="57"/>
          </p:nvPr>
        </p:nvSpPr>
        <p:spPr>
          <a:xfrm>
            <a:off x="7627744" y="4023015"/>
            <a:ext cx="1217130" cy="1217130"/>
          </a:xfr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a:t>Bild durch Klicken auf Symbol hinzufügen</a:t>
            </a:r>
            <a:endParaRPr lang="de-DE" noProof="0" dirty="0"/>
          </a:p>
        </p:txBody>
      </p:sp>
      <p:sp>
        <p:nvSpPr>
          <p:cNvPr id="59" name="Textplatzhalt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002499" y="4184865"/>
            <a:ext cx="1572736" cy="656544"/>
          </a:xfrm>
        </p:spPr>
        <p:txBody>
          <a:bodyPr tIns="0" bIns="0" rtlCol="0" anchor="b"/>
          <a:lstStyle>
            <a:lvl1pPr marL="0" indent="0" algn="l">
              <a:buFont typeface="Arial" panose="020B0604020202020204" pitchFamily="34" charset="0"/>
              <a:buNone/>
              <a:defRPr sz="2400"/>
            </a:lvl1pPr>
          </a:lstStyle>
          <a:p>
            <a:pPr lvl="0" rtl="0"/>
            <a:r>
              <a:rPr lang="de-DE" noProof="0" dirty="0"/>
              <a:t>Vollständiger Name</a:t>
            </a:r>
          </a:p>
        </p:txBody>
      </p:sp>
      <p:sp>
        <p:nvSpPr>
          <p:cNvPr id="60" name="Textplatzhalt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002499" y="4885027"/>
            <a:ext cx="1572736" cy="355118"/>
          </a:xfrm>
        </p:spPr>
        <p:txBody>
          <a:bodyPr rtlCol="0"/>
          <a:lstStyle>
            <a:lvl1pPr marL="0" indent="0" algn="l">
              <a:buNone/>
              <a:defRPr sz="1400">
                <a:solidFill>
                  <a:schemeClr val="tx1">
                    <a:lumMod val="50000"/>
                    <a:lumOff val="50000"/>
                  </a:schemeClr>
                </a:solidFill>
              </a:defRPr>
            </a:lvl1pPr>
          </a:lstStyle>
          <a:p>
            <a:pPr lvl="0" rtl="0"/>
            <a:r>
              <a:rPr lang="de-DE" noProof="0" dirty="0"/>
              <a:t>Beschreibung zum Aufzählungszeichen</a:t>
            </a:r>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24" name="Foliennummernplatzhalter 6">
            <a:extLst>
              <a:ext uri="{FF2B5EF4-FFF2-40B4-BE49-F238E27FC236}">
                <a16:creationId xmlns:a16="http://schemas.microsoft.com/office/drawing/2014/main" id="{694CD2E2-CA8B-354D-8563-5AC361B78B27}"/>
              </a:ext>
            </a:extLst>
          </p:cNvPr>
          <p:cNvSpPr>
            <a:spLocks noGrp="1"/>
          </p:cNvSpPr>
          <p:nvPr>
            <p:ph type="sldNum" sz="quarter" idx="62"/>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3212893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3" name="Inhaltsplatzhalter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Fußzeilenplatzhalt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de-DE" noProof="0" dirty="0"/>
              <a:t>Fußzeile hinzufügen</a:t>
            </a:r>
          </a:p>
        </p:txBody>
      </p:sp>
      <p:sp>
        <p:nvSpPr>
          <p:cNvPr id="5" name="Foliennummernplatzhalt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de-DE" noProof="0" dirty="0"/>
              <a:t>Fußzeile hinzufügen</a:t>
            </a:r>
          </a:p>
        </p:txBody>
      </p:sp>
      <p:sp>
        <p:nvSpPr>
          <p:cNvPr id="5" name="Titel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0143235" cy="432000"/>
          </a:xfrm>
        </p:spPr>
        <p:txBody>
          <a:bodyPr rtlCol="0"/>
          <a:lstStyle/>
          <a:p>
            <a:pPr rtl="0"/>
            <a:r>
              <a:rPr lang="de-DE" noProof="0"/>
              <a:t>Mastertitelformat bearbeiten</a:t>
            </a:r>
            <a:endParaRPr lang="de-DE" noProof="0" dirty="0"/>
          </a:p>
        </p:txBody>
      </p:sp>
      <p:sp>
        <p:nvSpPr>
          <p:cNvPr id="7" name="Foliennummernplatzhalter 6">
            <a:extLst>
              <a:ext uri="{FF2B5EF4-FFF2-40B4-BE49-F238E27FC236}">
                <a16:creationId xmlns:a16="http://schemas.microsoft.com/office/drawing/2014/main" id="{005A0092-7256-3C4E-857B-D93B1A8D2CC7}"/>
              </a:ext>
            </a:extLst>
          </p:cNvPr>
          <p:cNvSpPr>
            <a:spLocks noGrp="1"/>
          </p:cNvSpPr>
          <p:nvPr>
            <p:ph type="sldNum" sz="quarter" idx="14"/>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8" name="Inhaltsplatzhalter 2">
            <a:extLst>
              <a:ext uri="{FF2B5EF4-FFF2-40B4-BE49-F238E27FC236}">
                <a16:creationId xmlns:a16="http://schemas.microsoft.com/office/drawing/2014/main" id="{109829B2-67B8-42AF-A8F6-0483C504E33A}"/>
              </a:ext>
            </a:extLst>
          </p:cNvPr>
          <p:cNvSpPr>
            <a:spLocks noGrp="1"/>
          </p:cNvSpPr>
          <p:nvPr>
            <p:ph sz="half" idx="1"/>
          </p:nvPr>
        </p:nvSpPr>
        <p:spPr>
          <a:xfrm>
            <a:off x="432000" y="1197204"/>
            <a:ext cx="4865864" cy="4979759"/>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9" name="Inhaltsplatzhalter 3">
            <a:extLst>
              <a:ext uri="{FF2B5EF4-FFF2-40B4-BE49-F238E27FC236}">
                <a16:creationId xmlns:a16="http://schemas.microsoft.com/office/drawing/2014/main" id="{D0953015-A379-403E-8191-D885E217C757}"/>
              </a:ext>
            </a:extLst>
          </p:cNvPr>
          <p:cNvSpPr>
            <a:spLocks noGrp="1"/>
          </p:cNvSpPr>
          <p:nvPr>
            <p:ph sz="half" idx="2"/>
          </p:nvPr>
        </p:nvSpPr>
        <p:spPr>
          <a:xfrm>
            <a:off x="5709372" y="1197204"/>
            <a:ext cx="4865864" cy="4979759"/>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spalti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24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a:extLst>
              <a:ext uri="{FF2B5EF4-FFF2-40B4-BE49-F238E27FC236}">
                <a16:creationId xmlns:a16="http://schemas.microsoft.com/office/drawing/2014/main" id="{16A38E24-EB1C-472F-B631-5DF32F9C4CF5}"/>
              </a:ext>
            </a:extLst>
          </p:cNvPr>
          <p:cNvSpPr>
            <a:spLocks noGrp="1"/>
          </p:cNvSpPr>
          <p:nvPr>
            <p:ph type="body" sz="quarter" idx="12"/>
          </p:nvPr>
        </p:nvSpPr>
        <p:spPr>
          <a:xfrm>
            <a:off x="3883617" y="1152000"/>
            <a:ext cx="3240000" cy="5038725"/>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11" name="Textplatzhalter 10">
            <a:extLst>
              <a:ext uri="{FF2B5EF4-FFF2-40B4-BE49-F238E27FC236}">
                <a16:creationId xmlns:a16="http://schemas.microsoft.com/office/drawing/2014/main" id="{5B4A252E-78C9-4F76-98A4-A4B580AD072A}"/>
              </a:ext>
            </a:extLst>
          </p:cNvPr>
          <p:cNvSpPr>
            <a:spLocks noGrp="1"/>
          </p:cNvSpPr>
          <p:nvPr>
            <p:ph type="body" sz="quarter" idx="13"/>
          </p:nvPr>
        </p:nvSpPr>
        <p:spPr>
          <a:xfrm>
            <a:off x="7335235" y="1152000"/>
            <a:ext cx="3240000" cy="5038725"/>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Fußzeilenplatzhalt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de-DE" noProof="0" dirty="0"/>
              <a:t>Fußzeile hinzufügen</a:t>
            </a:r>
          </a:p>
        </p:txBody>
      </p:sp>
      <p:sp>
        <p:nvSpPr>
          <p:cNvPr id="6" name="Titel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p:spPr>
        <p:txBody>
          <a:bodyPr rtlCol="0"/>
          <a:lstStyle/>
          <a:p>
            <a:pPr rtl="0"/>
            <a:r>
              <a:rPr lang="de-DE" noProof="0"/>
              <a:t>Mastertitelformat bearbeiten</a:t>
            </a:r>
            <a:endParaRPr lang="de-DE" noProof="0" dirty="0"/>
          </a:p>
        </p:txBody>
      </p:sp>
      <p:sp>
        <p:nvSpPr>
          <p:cNvPr id="9" name="Foliennummernplatzhalter 6">
            <a:extLst>
              <a:ext uri="{FF2B5EF4-FFF2-40B4-BE49-F238E27FC236}">
                <a16:creationId xmlns:a16="http://schemas.microsoft.com/office/drawing/2014/main" id="{DB8ADDC7-03DF-504A-BCB2-CD59459CCF54}"/>
              </a:ext>
            </a:extLst>
          </p:cNvPr>
          <p:cNvSpPr>
            <a:spLocks noGrp="1"/>
          </p:cNvSpPr>
          <p:nvPr>
            <p:ph type="sldNum" sz="quarter" idx="15"/>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spalti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908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a:extLst>
              <a:ext uri="{FF2B5EF4-FFF2-40B4-BE49-F238E27FC236}">
                <a16:creationId xmlns:a16="http://schemas.microsoft.com/office/drawing/2014/main" id="{1F5B3657-F2AE-455A-BF81-1A0C2ACECD20}"/>
              </a:ext>
            </a:extLst>
          </p:cNvPr>
          <p:cNvSpPr>
            <a:spLocks noGrp="1"/>
          </p:cNvSpPr>
          <p:nvPr>
            <p:ph type="body" sz="quarter" idx="12"/>
          </p:nvPr>
        </p:nvSpPr>
        <p:spPr>
          <a:xfrm>
            <a:off x="2490809" y="1152525"/>
            <a:ext cx="1908000" cy="5038725"/>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13" name="Textplatzhalter 12">
            <a:extLst>
              <a:ext uri="{FF2B5EF4-FFF2-40B4-BE49-F238E27FC236}">
                <a16:creationId xmlns:a16="http://schemas.microsoft.com/office/drawing/2014/main" id="{6A983D98-E0AB-429A-9EC2-B50D4216D691}"/>
              </a:ext>
            </a:extLst>
          </p:cNvPr>
          <p:cNvSpPr>
            <a:spLocks noGrp="1"/>
          </p:cNvSpPr>
          <p:nvPr>
            <p:ph type="body" sz="quarter" idx="13"/>
          </p:nvPr>
        </p:nvSpPr>
        <p:spPr>
          <a:xfrm>
            <a:off x="4549618" y="1152525"/>
            <a:ext cx="1908000" cy="5038725"/>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15" name="Textplatzhalter 14">
            <a:extLst>
              <a:ext uri="{FF2B5EF4-FFF2-40B4-BE49-F238E27FC236}">
                <a16:creationId xmlns:a16="http://schemas.microsoft.com/office/drawing/2014/main" id="{755213BF-EF6D-45DC-A01B-DE6C2F23A6D2}"/>
              </a:ext>
            </a:extLst>
          </p:cNvPr>
          <p:cNvSpPr>
            <a:spLocks noGrp="1"/>
          </p:cNvSpPr>
          <p:nvPr>
            <p:ph type="body" sz="quarter" idx="14"/>
          </p:nvPr>
        </p:nvSpPr>
        <p:spPr>
          <a:xfrm>
            <a:off x="6608427" y="1148060"/>
            <a:ext cx="1908000" cy="5038725"/>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17" name="Textplatzhalter 16">
            <a:extLst>
              <a:ext uri="{FF2B5EF4-FFF2-40B4-BE49-F238E27FC236}">
                <a16:creationId xmlns:a16="http://schemas.microsoft.com/office/drawing/2014/main" id="{77D6BBBA-F4A3-45D4-91BC-A405FFDC7C3D}"/>
              </a:ext>
            </a:extLst>
          </p:cNvPr>
          <p:cNvSpPr>
            <a:spLocks noGrp="1"/>
          </p:cNvSpPr>
          <p:nvPr>
            <p:ph type="body" sz="quarter" idx="15"/>
          </p:nvPr>
        </p:nvSpPr>
        <p:spPr>
          <a:xfrm>
            <a:off x="8667235" y="1152525"/>
            <a:ext cx="1908000" cy="5038725"/>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Fußzeilenplatzhalt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de-DE" noProof="0" dirty="0"/>
              <a:t>Fußzeile hinzufügen</a:t>
            </a:r>
          </a:p>
        </p:txBody>
      </p:sp>
      <p:sp>
        <p:nvSpPr>
          <p:cNvPr id="6" name="Titel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0143235" cy="432000"/>
          </a:xfrm>
        </p:spPr>
        <p:txBody>
          <a:bodyPr rtlCol="0"/>
          <a:lstStyle/>
          <a:p>
            <a:pPr rtl="0"/>
            <a:r>
              <a:rPr lang="de-DE" noProof="0"/>
              <a:t>Mastertitelformat bearbeiten</a:t>
            </a:r>
            <a:endParaRPr lang="de-DE" noProof="0" dirty="0"/>
          </a:p>
        </p:txBody>
      </p:sp>
      <p:sp>
        <p:nvSpPr>
          <p:cNvPr id="10" name="Foliennummernplatzhalter 6">
            <a:extLst>
              <a:ext uri="{FF2B5EF4-FFF2-40B4-BE49-F238E27FC236}">
                <a16:creationId xmlns:a16="http://schemas.microsoft.com/office/drawing/2014/main" id="{08BEF633-490C-6441-95CA-B2301D2D96DC}"/>
              </a:ext>
            </a:extLst>
          </p:cNvPr>
          <p:cNvSpPr>
            <a:spLocks noGrp="1"/>
          </p:cNvSpPr>
          <p:nvPr>
            <p:ph type="sldNum" sz="quarter" idx="17"/>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4860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4860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Fußzeilenplatzhalt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de-DE" noProof="0" dirty="0"/>
              <a:t>Fußzeile hinzufügen</a:t>
            </a:r>
          </a:p>
        </p:txBody>
      </p:sp>
      <p:sp>
        <p:nvSpPr>
          <p:cNvPr id="6" name="Titel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rtlCol="0"/>
          <a:lstStyle/>
          <a:p>
            <a:pPr rtl="0"/>
            <a:r>
              <a:rPr lang="de-DE" noProof="0"/>
              <a:t>Mastertitelformat bearbeiten</a:t>
            </a:r>
            <a:endParaRPr lang="de-DE" noProof="0" dirty="0"/>
          </a:p>
        </p:txBody>
      </p:sp>
      <p:sp>
        <p:nvSpPr>
          <p:cNvPr id="9" name="Foliennummernplatzhalter 6">
            <a:extLst>
              <a:ext uri="{FF2B5EF4-FFF2-40B4-BE49-F238E27FC236}">
                <a16:creationId xmlns:a16="http://schemas.microsoft.com/office/drawing/2014/main" id="{EFE5FCFC-5862-8346-B282-9ACAE5AA2B95}"/>
              </a:ext>
            </a:extLst>
          </p:cNvPr>
          <p:cNvSpPr>
            <a:spLocks noGrp="1"/>
          </p:cNvSpPr>
          <p:nvPr>
            <p:ph type="sldNum" sz="quarter" idx="15"/>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10" name="Inhaltsplatzhalter 5">
            <a:extLst>
              <a:ext uri="{FF2B5EF4-FFF2-40B4-BE49-F238E27FC236}">
                <a16:creationId xmlns:a16="http://schemas.microsoft.com/office/drawing/2014/main" id="{484CD98A-64EE-42B1-9A8B-F495FEF2E9FE}"/>
              </a:ext>
            </a:extLst>
          </p:cNvPr>
          <p:cNvSpPr>
            <a:spLocks noGrp="1"/>
          </p:cNvSpPr>
          <p:nvPr>
            <p:ph sz="quarter" idx="4"/>
          </p:nvPr>
        </p:nvSpPr>
        <p:spPr>
          <a:xfrm>
            <a:off x="5715235" y="1581663"/>
            <a:ext cx="4786225" cy="4608000"/>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11" name="Textplatzhalter 4">
            <a:extLst>
              <a:ext uri="{FF2B5EF4-FFF2-40B4-BE49-F238E27FC236}">
                <a16:creationId xmlns:a16="http://schemas.microsoft.com/office/drawing/2014/main" id="{99F7B39C-4DE9-4650-869E-0410A8E29AAA}"/>
              </a:ext>
            </a:extLst>
          </p:cNvPr>
          <p:cNvSpPr>
            <a:spLocks noGrp="1"/>
          </p:cNvSpPr>
          <p:nvPr>
            <p:ph type="body" sz="quarter" idx="3"/>
          </p:nvPr>
        </p:nvSpPr>
        <p:spPr>
          <a:xfrm>
            <a:off x="5715235" y="1151999"/>
            <a:ext cx="4860000" cy="359999"/>
          </a:xfrm>
        </p:spPr>
        <p:txBody>
          <a:bodyPr vert="horz" lIns="0" tIns="0" rIns="0" bIns="0" rtlCol="0" anchor="t">
            <a:noAutofit/>
          </a:bodyPr>
          <a:lstStyle>
            <a:lvl1pPr marL="0" indent="0">
              <a:buNone/>
              <a:defRPr lang="en-US" sz="2400" b="1"/>
            </a:lvl1pPr>
          </a:lstStyle>
          <a:p>
            <a:pPr marL="266700" lvl="0" indent="-266700" rtl="0"/>
            <a:r>
              <a:rPr lang="de-DE" noProof="0"/>
              <a:t>Mastertextformat bearbeiten</a:t>
            </a:r>
          </a:p>
        </p:txBody>
      </p:sp>
    </p:spTree>
    <p:extLst>
      <p:ext uri="{BB962C8B-B14F-4D97-AF65-F5344CB8AC3E}">
        <p14:creationId xmlns:p14="http://schemas.microsoft.com/office/powerpoint/2010/main" val="2139098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mit Beschriftung">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de-DE" noProof="0" dirty="0"/>
              <a:t>Fußzeile hinzufügen</a:t>
            </a:r>
          </a:p>
        </p:txBody>
      </p:sp>
      <p:sp>
        <p:nvSpPr>
          <p:cNvPr id="4" name="Foliennummernplatzhalt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5" name="Titel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rtlCol="0" anchor="b"/>
          <a:lstStyle>
            <a:lvl1pPr>
              <a:defRPr sz="3200"/>
            </a:lvl1pPr>
          </a:lstStyle>
          <a:p>
            <a:pPr rtl="0"/>
            <a:r>
              <a:rPr lang="de-DE" noProof="0"/>
              <a:t>Mastertitelformat bearbeiten</a:t>
            </a:r>
            <a:endParaRPr lang="de-DE" noProof="0" dirty="0"/>
          </a:p>
        </p:txBody>
      </p:sp>
      <p:sp>
        <p:nvSpPr>
          <p:cNvPr id="6" name="Textplatzhalter 3">
            <a:extLst>
              <a:ext uri="{FF2B5EF4-FFF2-40B4-BE49-F238E27FC236}">
                <a16:creationId xmlns:a16="http://schemas.microsoft.com/office/drawing/2014/main" id="{E7336E73-8189-49DD-8813-80CD92FB5701}"/>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7" name="Inhaltsplatzhalter 2">
            <a:extLst>
              <a:ext uri="{FF2B5EF4-FFF2-40B4-BE49-F238E27FC236}">
                <a16:creationId xmlns:a16="http://schemas.microsoft.com/office/drawing/2014/main" id="{6F8D5478-FA4F-48AE-8588-59081070B7D7}"/>
              </a:ext>
            </a:extLst>
          </p:cNvPr>
          <p:cNvSpPr>
            <a:spLocks noGrp="1"/>
          </p:cNvSpPr>
          <p:nvPr>
            <p:ph idx="1"/>
          </p:nvPr>
        </p:nvSpPr>
        <p:spPr>
          <a:xfrm>
            <a:off x="5183188" y="457201"/>
            <a:ext cx="5082602" cy="5403850"/>
          </a:xfrm>
        </p:spPr>
        <p:txBody>
          <a:bodyPr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Tree>
    <p:extLst>
      <p:ext uri="{BB962C8B-B14F-4D97-AF65-F5344CB8AC3E}">
        <p14:creationId xmlns:p14="http://schemas.microsoft.com/office/powerpoint/2010/main" val="32217804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ld mit Beschriftung">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de-DE" noProof="0" dirty="0"/>
              <a:t>Fußzeile hinzufügen</a:t>
            </a:r>
          </a:p>
        </p:txBody>
      </p:sp>
      <p:sp>
        <p:nvSpPr>
          <p:cNvPr id="4" name="Foliennummernplatzhalt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5" name="Titel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rtlCol="0" anchor="b"/>
          <a:lstStyle>
            <a:lvl1pPr>
              <a:defRPr sz="3200"/>
            </a:lvl1pPr>
          </a:lstStyle>
          <a:p>
            <a:pPr rtl="0"/>
            <a:r>
              <a:rPr lang="de-DE" noProof="0"/>
              <a:t>Mastertitelformat bearbeiten</a:t>
            </a:r>
            <a:endParaRPr lang="de-DE" noProof="0" dirty="0"/>
          </a:p>
        </p:txBody>
      </p:sp>
      <p:sp>
        <p:nvSpPr>
          <p:cNvPr id="6" name="Textplatzhalter 3">
            <a:extLst>
              <a:ext uri="{FF2B5EF4-FFF2-40B4-BE49-F238E27FC236}">
                <a16:creationId xmlns:a16="http://schemas.microsoft.com/office/drawing/2014/main" id="{E7336E73-8189-49DD-8813-80CD92FB5701}"/>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9" name="Bildplatzhalt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5063748"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Tree>
    <p:extLst>
      <p:ext uri="{BB962C8B-B14F-4D97-AF65-F5344CB8AC3E}">
        <p14:creationId xmlns:p14="http://schemas.microsoft.com/office/powerpoint/2010/main" val="503924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6" name="Foliennummernplatzhalt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de-DE" noProof="0" dirty="0"/>
              <a:t>Fußzeile hinzufügen</a:t>
            </a:r>
          </a:p>
        </p:txBody>
      </p:sp>
      <p:sp>
        <p:nvSpPr>
          <p:cNvPr id="4" name="Foliennummernplatzhalt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ennfolie mit Bild">
    <p:bg>
      <p:bgPr>
        <a:solidFill>
          <a:schemeClr val="accent4"/>
        </a:solidFill>
        <a:effectLst/>
      </p:bgPr>
    </p:bg>
    <p:spTree>
      <p:nvGrpSpPr>
        <p:cNvPr id="1" name=""/>
        <p:cNvGrpSpPr/>
        <p:nvPr/>
      </p:nvGrpSpPr>
      <p:grpSpPr>
        <a:xfrm>
          <a:off x="0" y="0"/>
          <a:ext cx="0" cy="0"/>
          <a:chOff x="0" y="0"/>
          <a:chExt cx="0" cy="0"/>
        </a:xfrm>
      </p:grpSpPr>
      <p:sp>
        <p:nvSpPr>
          <p:cNvPr id="23" name="Bildplatzhalt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rtlCol="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a:t>
            </a:r>
            <a:br>
              <a:rPr lang="de-DE" noProof="0" dirty="0"/>
            </a:br>
            <a:r>
              <a:rPr lang="de-DE" noProof="0" dirty="0"/>
              <a:t>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rtlCol="0" anchor="b"/>
          <a:lstStyle>
            <a:lvl1pPr algn="r">
              <a:defRPr sz="4500">
                <a:solidFill>
                  <a:schemeClr val="bg1"/>
                </a:solidFill>
              </a:defRPr>
            </a:lvl1pPr>
          </a:lstStyle>
          <a:p>
            <a:pPr rtl="0"/>
            <a:r>
              <a:rPr lang="de-DE" noProof="0" dirty="0"/>
              <a:t>Titel der Trennfolie</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28606369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elen Dank">
    <p:bg>
      <p:bgPr>
        <a:solidFill>
          <a:schemeClr val="accent4"/>
        </a:solidFill>
        <a:effectLst/>
      </p:bgPr>
    </p:bg>
    <p:spTree>
      <p:nvGrpSpPr>
        <p:cNvPr id="1" name=""/>
        <p:cNvGrpSpPr/>
        <p:nvPr/>
      </p:nvGrpSpPr>
      <p:grpSpPr>
        <a:xfrm>
          <a:off x="0" y="0"/>
          <a:ext cx="0" cy="0"/>
          <a:chOff x="0" y="0"/>
          <a:chExt cx="0" cy="0"/>
        </a:xfrm>
      </p:grpSpPr>
      <p:sp>
        <p:nvSpPr>
          <p:cNvPr id="23" name="Bildplatzhalt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rtlCol="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a:t>
            </a:r>
            <a:br>
              <a:rPr lang="de-DE" noProof="0" dirty="0"/>
            </a:br>
            <a:r>
              <a:rPr lang="de-DE" noProof="0" dirty="0"/>
              <a:t>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4" name="Rechteck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4" name="Gruppieren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hteck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5" name="Rechteck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rtlCol="0" anchor="b"/>
          <a:lstStyle>
            <a:lvl1pPr algn="r">
              <a:defRPr sz="6600">
                <a:solidFill>
                  <a:schemeClr val="bg1"/>
                </a:solidFill>
              </a:defRPr>
            </a:lvl1pPr>
          </a:lstStyle>
          <a:p>
            <a:pPr rtl="0"/>
            <a:r>
              <a:rPr lang="de-DE" noProof="0" dirty="0"/>
              <a:t>Vielen Dank</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dirty="0"/>
              <a:t>Vollständiger Name</a:t>
            </a:r>
          </a:p>
        </p:txBody>
      </p:sp>
      <p:sp>
        <p:nvSpPr>
          <p:cNvPr id="19" name="Textplatzhalt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Telefon</a:t>
            </a:r>
          </a:p>
        </p:txBody>
      </p:sp>
      <p:sp>
        <p:nvSpPr>
          <p:cNvPr id="20" name="Textplatzhalt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rtlCol="0"/>
          <a:lstStyle>
            <a:lvl1pPr marL="0" indent="0" algn="r">
              <a:buNone/>
              <a:defRPr sz="1600">
                <a:solidFill>
                  <a:schemeClr val="bg1"/>
                </a:solidFill>
              </a:defRPr>
            </a:lvl1pPr>
          </a:lstStyle>
          <a:p>
            <a:pPr lvl="0" rtl="0"/>
            <a:r>
              <a:rPr lang="de-DE" noProof="0" dirty="0"/>
              <a:t>E-Mail</a:t>
            </a:r>
          </a:p>
        </p:txBody>
      </p:sp>
      <p:sp>
        <p:nvSpPr>
          <p:cNvPr id="21" name="Textplatzhalt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rtlCol="0"/>
          <a:lstStyle>
            <a:lvl1pPr marL="0" indent="0" algn="r">
              <a:buNone/>
              <a:defRPr sz="1600">
                <a:solidFill>
                  <a:schemeClr val="bg1"/>
                </a:solidFill>
              </a:defRPr>
            </a:lvl1pPr>
          </a:lstStyle>
          <a:p>
            <a:pPr lvl="0" rtl="0"/>
            <a:r>
              <a:rPr lang="de-DE" noProof="0" dirty="0"/>
              <a:t>Website</a:t>
            </a:r>
          </a:p>
        </p:txBody>
      </p:sp>
    </p:spTree>
    <p:extLst>
      <p:ext uri="{BB962C8B-B14F-4D97-AF65-F5344CB8AC3E}">
        <p14:creationId xmlns:p14="http://schemas.microsoft.com/office/powerpoint/2010/main" val="2930386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chemeClr val="bg1"/>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C88D655-4406-4239-85EC-50C2308745AA}"/>
              </a:ext>
            </a:extLst>
          </p:cNvPr>
          <p:cNvSpPr/>
          <p:nvPr userDrawn="1"/>
        </p:nvSpPr>
        <p:spPr>
          <a:xfrm>
            <a:off x="145004" y="135743"/>
            <a:ext cx="11909425" cy="6584950"/>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5" name="Gruppieren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hteck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8" name="Rechteck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11" name="Rechteck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rtlCol="0" anchor="b"/>
          <a:lstStyle>
            <a:lvl1pPr algn="r">
              <a:defRPr sz="4500">
                <a:solidFill>
                  <a:schemeClr val="bg1"/>
                </a:solidFill>
              </a:defRPr>
            </a:lvl1pPr>
          </a:lstStyle>
          <a:p>
            <a:pPr rtl="0"/>
            <a:r>
              <a:rPr lang="de-DE" noProof="0" dirty="0"/>
              <a:t>Klicken, um Präsentationstitel zu bearbeiten</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Tree>
    <p:extLst>
      <p:ext uri="{BB962C8B-B14F-4D97-AF65-F5344CB8AC3E}">
        <p14:creationId xmlns:p14="http://schemas.microsoft.com/office/powerpoint/2010/main" val="17571908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schnittsüberschrift">
    <p:bg>
      <p:bgPr>
        <a:solidFill>
          <a:schemeClr val="accent4"/>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rtlCol="0" anchor="b"/>
          <a:lstStyle>
            <a:lvl1pPr algn="r">
              <a:defRPr sz="4500">
                <a:solidFill>
                  <a:schemeClr val="bg1"/>
                </a:solidFill>
              </a:defRPr>
            </a:lvl1pPr>
          </a:lstStyle>
          <a:p>
            <a:pPr rtl="0"/>
            <a:r>
              <a:rPr lang="de-DE" noProof="0" dirty="0"/>
              <a:t>Titel der Trennfolie</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401478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3" name="Freeform 38">
            <a:extLst>
              <a:ext uri="{FF2B5EF4-FFF2-40B4-BE49-F238E27FC236}">
                <a16:creationId xmlns:a16="http://schemas.microsoft.com/office/drawing/2014/main" id="{3DD70C4C-707A-47C9-A028-E747750D0F6B}"/>
              </a:ext>
            </a:extLst>
          </p:cNvPr>
          <p:cNvSpPr>
            <a:spLocks noChangeArrowheads="1"/>
          </p:cNvSpPr>
          <p:nvPr userDrawn="1"/>
        </p:nvSpPr>
        <p:spPr bwMode="auto">
          <a:xfrm>
            <a:off x="10981216" y="6519069"/>
            <a:ext cx="62722" cy="108744"/>
          </a:xfrm>
          <a:custGeom>
            <a:avLst/>
            <a:gdLst>
              <a:gd name="T0" fmla="*/ 116600 w 133"/>
              <a:gd name="T1" fmla="*/ 191438 h 231"/>
              <a:gd name="T2" fmla="*/ 116600 w 133"/>
              <a:gd name="T3" fmla="*/ 191438 h 231"/>
              <a:gd name="T4" fmla="*/ 116600 w 133"/>
              <a:gd name="T5" fmla="*/ 215837 h 231"/>
              <a:gd name="T6" fmla="*/ 91211 w 133"/>
              <a:gd name="T7" fmla="*/ 215837 h 231"/>
              <a:gd name="T8" fmla="*/ 0 w 133"/>
              <a:gd name="T9" fmla="*/ 124810 h 231"/>
              <a:gd name="T10" fmla="*/ 0 w 133"/>
              <a:gd name="T11" fmla="*/ 100411 h 231"/>
              <a:gd name="T12" fmla="*/ 91211 w 133"/>
              <a:gd name="T13" fmla="*/ 8446 h 231"/>
              <a:gd name="T14" fmla="*/ 116600 w 133"/>
              <a:gd name="T15" fmla="*/ 8446 h 231"/>
              <a:gd name="T16" fmla="*/ 116600 w 133"/>
              <a:gd name="T17" fmla="*/ 32845 h 231"/>
              <a:gd name="T18" fmla="*/ 41374 w 133"/>
              <a:gd name="T19" fmla="*/ 107918 h 231"/>
              <a:gd name="T20" fmla="*/ 116600 w 133"/>
              <a:gd name="T21" fmla="*/ 19143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CH" sz="900"/>
          </a:p>
        </p:txBody>
      </p:sp>
      <p:sp>
        <p:nvSpPr>
          <p:cNvPr id="5" name="Freeform 38">
            <a:extLst>
              <a:ext uri="{FF2B5EF4-FFF2-40B4-BE49-F238E27FC236}">
                <a16:creationId xmlns:a16="http://schemas.microsoft.com/office/drawing/2014/main" id="{434CF64E-E79E-4DB4-B39E-1AA15B89B7F8}"/>
              </a:ext>
            </a:extLst>
          </p:cNvPr>
          <p:cNvSpPr>
            <a:spLocks noChangeArrowheads="1"/>
          </p:cNvSpPr>
          <p:nvPr userDrawn="1"/>
        </p:nvSpPr>
        <p:spPr bwMode="auto">
          <a:xfrm flipH="1">
            <a:off x="11185263" y="6519069"/>
            <a:ext cx="62723" cy="108744"/>
          </a:xfrm>
          <a:custGeom>
            <a:avLst/>
            <a:gdLst>
              <a:gd name="T0" fmla="*/ 115987 w 133"/>
              <a:gd name="T1" fmla="*/ 191438 h 231"/>
              <a:gd name="T2" fmla="*/ 115987 w 133"/>
              <a:gd name="T3" fmla="*/ 191438 h 231"/>
              <a:gd name="T4" fmla="*/ 115987 w 133"/>
              <a:gd name="T5" fmla="*/ 215837 h 231"/>
              <a:gd name="T6" fmla="*/ 90731 w 133"/>
              <a:gd name="T7" fmla="*/ 215837 h 231"/>
              <a:gd name="T8" fmla="*/ 0 w 133"/>
              <a:gd name="T9" fmla="*/ 124810 h 231"/>
              <a:gd name="T10" fmla="*/ 0 w 133"/>
              <a:gd name="T11" fmla="*/ 100411 h 231"/>
              <a:gd name="T12" fmla="*/ 90731 w 133"/>
              <a:gd name="T13" fmla="*/ 8446 h 231"/>
              <a:gd name="T14" fmla="*/ 115987 w 133"/>
              <a:gd name="T15" fmla="*/ 8446 h 231"/>
              <a:gd name="T16" fmla="*/ 115987 w 133"/>
              <a:gd name="T17" fmla="*/ 32845 h 231"/>
              <a:gd name="T18" fmla="*/ 41157 w 133"/>
              <a:gd name="T19" fmla="*/ 107918 h 231"/>
              <a:gd name="T20" fmla="*/ 115987 w 133"/>
              <a:gd name="T21" fmla="*/ 19143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CH" sz="900"/>
          </a:p>
        </p:txBody>
      </p:sp>
      <p:sp>
        <p:nvSpPr>
          <p:cNvPr id="9" name="Foliennummernplatzhalter 6">
            <a:extLst>
              <a:ext uri="{FF2B5EF4-FFF2-40B4-BE49-F238E27FC236}">
                <a16:creationId xmlns:a16="http://schemas.microsoft.com/office/drawing/2014/main" id="{2B601FE7-3931-434A-B261-B08D1D63D98B}"/>
              </a:ext>
            </a:extLst>
          </p:cNvPr>
          <p:cNvSpPr>
            <a:spLocks noGrp="1"/>
          </p:cNvSpPr>
          <p:nvPr>
            <p:ph type="sldNum" sz="quarter" idx="12"/>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117000345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app_features">
    <p:spTree>
      <p:nvGrpSpPr>
        <p:cNvPr id="1" name=""/>
        <p:cNvGrpSpPr/>
        <p:nvPr/>
      </p:nvGrpSpPr>
      <p:grpSpPr>
        <a:xfrm>
          <a:off x="0" y="0"/>
          <a:ext cx="0" cy="0"/>
          <a:chOff x="0" y="0"/>
          <a:chExt cx="0" cy="0"/>
        </a:xfrm>
      </p:grpSpPr>
      <p:sp>
        <p:nvSpPr>
          <p:cNvPr id="4" name="Freeform 38">
            <a:extLst>
              <a:ext uri="{FF2B5EF4-FFF2-40B4-BE49-F238E27FC236}">
                <a16:creationId xmlns:a16="http://schemas.microsoft.com/office/drawing/2014/main" id="{67F28481-2A29-4C76-877D-255D0DD0ED55}"/>
              </a:ext>
            </a:extLst>
          </p:cNvPr>
          <p:cNvSpPr>
            <a:spLocks noChangeArrowheads="1"/>
          </p:cNvSpPr>
          <p:nvPr userDrawn="1"/>
        </p:nvSpPr>
        <p:spPr bwMode="auto">
          <a:xfrm>
            <a:off x="10981216" y="6519069"/>
            <a:ext cx="62722" cy="108744"/>
          </a:xfrm>
          <a:custGeom>
            <a:avLst/>
            <a:gdLst>
              <a:gd name="T0" fmla="*/ 116600 w 133"/>
              <a:gd name="T1" fmla="*/ 191438 h 231"/>
              <a:gd name="T2" fmla="*/ 116600 w 133"/>
              <a:gd name="T3" fmla="*/ 191438 h 231"/>
              <a:gd name="T4" fmla="*/ 116600 w 133"/>
              <a:gd name="T5" fmla="*/ 215837 h 231"/>
              <a:gd name="T6" fmla="*/ 91211 w 133"/>
              <a:gd name="T7" fmla="*/ 215837 h 231"/>
              <a:gd name="T8" fmla="*/ 0 w 133"/>
              <a:gd name="T9" fmla="*/ 124810 h 231"/>
              <a:gd name="T10" fmla="*/ 0 w 133"/>
              <a:gd name="T11" fmla="*/ 100411 h 231"/>
              <a:gd name="T12" fmla="*/ 91211 w 133"/>
              <a:gd name="T13" fmla="*/ 8446 h 231"/>
              <a:gd name="T14" fmla="*/ 116600 w 133"/>
              <a:gd name="T15" fmla="*/ 8446 h 231"/>
              <a:gd name="T16" fmla="*/ 116600 w 133"/>
              <a:gd name="T17" fmla="*/ 32845 h 231"/>
              <a:gd name="T18" fmla="*/ 41374 w 133"/>
              <a:gd name="T19" fmla="*/ 107918 h 231"/>
              <a:gd name="T20" fmla="*/ 116600 w 133"/>
              <a:gd name="T21" fmla="*/ 19143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CH" sz="900"/>
          </a:p>
        </p:txBody>
      </p:sp>
      <p:sp>
        <p:nvSpPr>
          <p:cNvPr id="6" name="Freeform 38">
            <a:extLst>
              <a:ext uri="{FF2B5EF4-FFF2-40B4-BE49-F238E27FC236}">
                <a16:creationId xmlns:a16="http://schemas.microsoft.com/office/drawing/2014/main" id="{74FF29AD-59E5-4E3C-97ED-791538F2DD57}"/>
              </a:ext>
            </a:extLst>
          </p:cNvPr>
          <p:cNvSpPr>
            <a:spLocks noChangeArrowheads="1"/>
          </p:cNvSpPr>
          <p:nvPr userDrawn="1"/>
        </p:nvSpPr>
        <p:spPr bwMode="auto">
          <a:xfrm flipH="1">
            <a:off x="11185263" y="6519069"/>
            <a:ext cx="62723" cy="108744"/>
          </a:xfrm>
          <a:custGeom>
            <a:avLst/>
            <a:gdLst>
              <a:gd name="T0" fmla="*/ 115987 w 133"/>
              <a:gd name="T1" fmla="*/ 191438 h 231"/>
              <a:gd name="T2" fmla="*/ 115987 w 133"/>
              <a:gd name="T3" fmla="*/ 191438 h 231"/>
              <a:gd name="T4" fmla="*/ 115987 w 133"/>
              <a:gd name="T5" fmla="*/ 215837 h 231"/>
              <a:gd name="T6" fmla="*/ 90731 w 133"/>
              <a:gd name="T7" fmla="*/ 215837 h 231"/>
              <a:gd name="T8" fmla="*/ 0 w 133"/>
              <a:gd name="T9" fmla="*/ 124810 h 231"/>
              <a:gd name="T10" fmla="*/ 0 w 133"/>
              <a:gd name="T11" fmla="*/ 100411 h 231"/>
              <a:gd name="T12" fmla="*/ 90731 w 133"/>
              <a:gd name="T13" fmla="*/ 8446 h 231"/>
              <a:gd name="T14" fmla="*/ 115987 w 133"/>
              <a:gd name="T15" fmla="*/ 8446 h 231"/>
              <a:gd name="T16" fmla="*/ 115987 w 133"/>
              <a:gd name="T17" fmla="*/ 32845 h 231"/>
              <a:gd name="T18" fmla="*/ 41157 w 133"/>
              <a:gd name="T19" fmla="*/ 107918 h 231"/>
              <a:gd name="T20" fmla="*/ 115987 w 133"/>
              <a:gd name="T21" fmla="*/ 19143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CH" sz="900"/>
          </a:p>
        </p:txBody>
      </p:sp>
      <p:sp>
        <p:nvSpPr>
          <p:cNvPr id="5" name="Foliennummernplatzhalter 6">
            <a:extLst>
              <a:ext uri="{FF2B5EF4-FFF2-40B4-BE49-F238E27FC236}">
                <a16:creationId xmlns:a16="http://schemas.microsoft.com/office/drawing/2014/main" id="{030B03C4-969A-4705-90D5-A463391F0B17}"/>
              </a:ext>
            </a:extLst>
          </p:cNvPr>
          <p:cNvSpPr>
            <a:spLocks noGrp="1"/>
          </p:cNvSpPr>
          <p:nvPr>
            <p:ph type="sldNum" sz="quarter" idx="12"/>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1220410731"/>
      </p:ext>
    </p:extLst>
  </p:cSld>
  <p:clrMapOvr>
    <a:masterClrMapping/>
  </p:clrMapOvr>
  <p:transition advClick="0" advTm="3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usführlicher Einführungstext">
    <p:bg>
      <p:bgPr>
        <a:solidFill>
          <a:schemeClr val="bg1">
            <a:lumMod val="95000"/>
          </a:schemeClr>
        </a:solidFill>
        <a:effectLst/>
      </p:bgPr>
    </p:bg>
    <p:spTree>
      <p:nvGrpSpPr>
        <p:cNvPr id="1" name=""/>
        <p:cNvGrpSpPr/>
        <p:nvPr/>
      </p:nvGrpSpPr>
      <p:grpSpPr>
        <a:xfrm>
          <a:off x="0" y="0"/>
          <a:ext cx="0" cy="0"/>
          <a:chOff x="0" y="0"/>
          <a:chExt cx="0" cy="0"/>
        </a:xfrm>
      </p:grpSpPr>
      <p:sp>
        <p:nvSpPr>
          <p:cNvPr id="10" name="Bildplatzhalt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12" name="Inhaltsplatzhalter 2">
            <a:extLst>
              <a:ext uri="{FF2B5EF4-FFF2-40B4-BE49-F238E27FC236}">
                <a16:creationId xmlns:a16="http://schemas.microsoft.com/office/drawing/2014/main" id="{70C5F94B-D0C9-41CA-8885-CBEA4C917545}"/>
              </a:ext>
            </a:extLst>
          </p:cNvPr>
          <p:cNvSpPr>
            <a:spLocks noGrp="1"/>
          </p:cNvSpPr>
          <p:nvPr>
            <p:ph idx="13"/>
          </p:nvPr>
        </p:nvSpPr>
        <p:spPr>
          <a:xfrm>
            <a:off x="432001" y="3674372"/>
            <a:ext cx="4444800" cy="272884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grpSp>
        <p:nvGrpSpPr>
          <p:cNvPr id="8" name="Gruppieren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hteck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3" name="Rechteck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rtlCol="0" anchor="b"/>
          <a:lstStyle>
            <a:lvl1pPr algn="r">
              <a:defRPr sz="4500">
                <a:solidFill>
                  <a:schemeClr val="bg1"/>
                </a:solidFill>
              </a:defRPr>
            </a:lvl1pPr>
          </a:lstStyle>
          <a:p>
            <a:pPr rtl="0"/>
            <a:r>
              <a:rPr lang="de-DE" noProof="0" dirty="0"/>
              <a:t>Titel der Trennfolie</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Tree>
    <p:extLst>
      <p:ext uri="{BB962C8B-B14F-4D97-AF65-F5344CB8AC3E}">
        <p14:creationId xmlns:p14="http://schemas.microsoft.com/office/powerpoint/2010/main" val="3518559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ymbolaufzählungszeichen 5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5" name="Textplatzhalt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Untertitel</a:t>
            </a:r>
          </a:p>
        </p:txBody>
      </p:sp>
      <p:sp>
        <p:nvSpPr>
          <p:cNvPr id="4" name="Rechteck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7" name="Bildplatzhalt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6" name="Textplatzhalt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8" name="Textplatzhalt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23" name="Rechteck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8" name="Bildplatzhalt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9" name="Textplatzhalt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0" name="Textplatzhalt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24" name="Rechteck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9" name="Bildplatzhalt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1" name="Textplatzhalt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2" name="Textplatzhalt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25" name="Rechteck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0" name="Bildplatzhalt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3" name="Textplatzhalt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4" name="Textplatzhalt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26" name="Rechteck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1" name="Bildplatzhalt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5" name="Textplatzhalt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6" name="Textplatzhalt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22" name="Foliennummernplatzhalt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ymbolaufzählungszeichen 4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rtlCol="0"/>
          <a:lstStyle>
            <a:lvl1pPr>
              <a:defRPr>
                <a:solidFill>
                  <a:schemeClr val="tx1">
                    <a:lumMod val="75000"/>
                    <a:lumOff val="25000"/>
                  </a:schemeClr>
                </a:solidFill>
              </a:defRPr>
            </a:lvl1pPr>
          </a:lstStyle>
          <a:p>
            <a:pPr rtl="0"/>
            <a:r>
              <a:rPr lang="de-DE" noProof="0"/>
              <a:t>Mastertitelformat bearbeiten</a:t>
            </a:r>
            <a:endParaRPr lang="de-DE" noProof="0" dirty="0"/>
          </a:p>
        </p:txBody>
      </p:sp>
      <p:sp>
        <p:nvSpPr>
          <p:cNvPr id="5" name="Textplatzhalt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dirty="0"/>
              <a:t>Untertitel</a:t>
            </a:r>
          </a:p>
        </p:txBody>
      </p:sp>
      <p:sp>
        <p:nvSpPr>
          <p:cNvPr id="4" name="Rechteck 3">
            <a:extLst>
              <a:ext uri="{FF2B5EF4-FFF2-40B4-BE49-F238E27FC236}">
                <a16:creationId xmlns:a16="http://schemas.microsoft.com/office/drawing/2014/main" id="{9CA47B37-80B0-5A4F-BDC3-DE42D5B2D34F}"/>
              </a:ext>
            </a:extLst>
          </p:cNvPr>
          <p:cNvSpPr/>
          <p:nvPr userDrawn="1"/>
        </p:nvSpPr>
        <p:spPr>
          <a:xfrm>
            <a:off x="1991374"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7" name="Bildplatzhalt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228855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6" name="Textplatzhalt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788961"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8" name="Textplatzhalt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788961"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23" name="Rechteck 22">
            <a:extLst>
              <a:ext uri="{FF2B5EF4-FFF2-40B4-BE49-F238E27FC236}">
                <a16:creationId xmlns:a16="http://schemas.microsoft.com/office/drawing/2014/main" id="{1A6AC2DF-47CD-A743-A120-FBE75B801CF3}"/>
              </a:ext>
            </a:extLst>
          </p:cNvPr>
          <p:cNvSpPr/>
          <p:nvPr userDrawn="1"/>
        </p:nvSpPr>
        <p:spPr>
          <a:xfrm>
            <a:off x="412223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8" name="Bildplatzhalt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441941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9" name="Textplatzhalt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919820"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0" name="Textplatzhalt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919820"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24" name="Rechteck 23">
            <a:extLst>
              <a:ext uri="{FF2B5EF4-FFF2-40B4-BE49-F238E27FC236}">
                <a16:creationId xmlns:a16="http://schemas.microsoft.com/office/drawing/2014/main" id="{17E0F6BC-FBF2-3048-B833-61609739028C}"/>
              </a:ext>
            </a:extLst>
          </p:cNvPr>
          <p:cNvSpPr/>
          <p:nvPr userDrawn="1"/>
        </p:nvSpPr>
        <p:spPr>
          <a:xfrm>
            <a:off x="625309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9" name="Bildplatzhalt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655027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1" name="Textplatzhalt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6050679"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2" name="Textplatzhalt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6050679"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25" name="Rechteck 24">
            <a:extLst>
              <a:ext uri="{FF2B5EF4-FFF2-40B4-BE49-F238E27FC236}">
                <a16:creationId xmlns:a16="http://schemas.microsoft.com/office/drawing/2014/main" id="{D0B0310F-833E-864C-9FB7-B2B2A6714808}"/>
              </a:ext>
            </a:extLst>
          </p:cNvPr>
          <p:cNvSpPr/>
          <p:nvPr userDrawn="1"/>
        </p:nvSpPr>
        <p:spPr>
          <a:xfrm>
            <a:off x="838395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0" name="Bildplatzhalt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868113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3" name="Textplatzhalt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8181538"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4" name="Textplatzhalt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8181538"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 name="Fußzeilenplatzhalt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e-DE" noProof="0" dirty="0"/>
              <a:t>Fußzeile hinzufügen</a:t>
            </a:r>
          </a:p>
        </p:txBody>
      </p:sp>
      <p:sp>
        <p:nvSpPr>
          <p:cNvPr id="22" name="Foliennummernplatzhalt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rtlCol="0"/>
          <a:lstStyle/>
          <a:p>
            <a:pPr rtl="0"/>
            <a:r>
              <a:rPr lang="de-DE" noProof="0" dirty="0"/>
              <a:t> </a:t>
            </a:r>
            <a:fld id="{19B51A1E-902D-48AF-9020-955120F399B6}" type="slidenum">
              <a:rPr lang="de-DE" b="1" i="1" noProof="0" smtClean="0"/>
              <a:pPr rtl="0"/>
              <a:t>‹Nr.›</a:t>
            </a:fld>
            <a:endParaRPr lang="de-DE" b="1" i="1" noProof="0" dirty="0"/>
          </a:p>
        </p:txBody>
      </p:sp>
    </p:spTree>
    <p:extLst>
      <p:ext uri="{BB962C8B-B14F-4D97-AF65-F5344CB8AC3E}">
        <p14:creationId xmlns:p14="http://schemas.microsoft.com/office/powerpoint/2010/main" val="2922229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ymbolaufzählungszeichen 3x">
    <p:bg>
      <p:bgPr>
        <a:solidFill>
          <a:schemeClr val="bg1">
            <a:lumMod val="95000"/>
          </a:schemeClr>
        </a:solidFill>
        <a:effectLst/>
      </p:bgPr>
    </p:bg>
    <p:spTree>
      <p:nvGrpSpPr>
        <p:cNvPr id="1" name=""/>
        <p:cNvGrpSpPr/>
        <p:nvPr/>
      </p:nvGrpSpPr>
      <p:grpSpPr>
        <a:xfrm>
          <a:off x="0" y="0"/>
          <a:ext cx="0" cy="0"/>
          <a:chOff x="0" y="0"/>
          <a:chExt cx="0" cy="0"/>
        </a:xfrm>
      </p:grpSpPr>
      <p:sp>
        <p:nvSpPr>
          <p:cNvPr id="31" name="Rechteck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4" name="Bildplatzhalt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6" name="Textplatzhalt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7" name="Textplatzhalt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2" name="Rechteck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5" name="Bildplatzhalt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8" name="Textplatzhalt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9" name="Textplatzhalt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3" name="Rechteck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6" name="Bildplatzhalt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20" name="Textplatzhalt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21" name="Textplatzhalt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10" name="Bildplatzhalt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25" name="Gruppieren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hteck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7" name="Rechteck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28" name="Rechteck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5" name="Fußzeilenplatzhalt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rtlCol="0"/>
          <a:lstStyle/>
          <a:p>
            <a:pPr rtl="0"/>
            <a:r>
              <a:rPr lang="de-DE" noProof="0" dirty="0"/>
              <a:t>Fußzeile hinzufügen</a:t>
            </a:r>
          </a:p>
        </p:txBody>
      </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rtlCol="0" anchor="b"/>
          <a:lstStyle>
            <a:lvl1pPr algn="r">
              <a:defRPr sz="4500">
                <a:solidFill>
                  <a:schemeClr val="bg1"/>
                </a:solidFill>
              </a:defRPr>
            </a:lvl1pPr>
          </a:lstStyle>
          <a:p>
            <a:pPr rtl="0"/>
            <a:r>
              <a:rPr lang="de-DE" noProof="0" dirty="0"/>
              <a:t>Titel der Trennfolie</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Tree>
    <p:extLst>
      <p:ext uri="{BB962C8B-B14F-4D97-AF65-F5344CB8AC3E}">
        <p14:creationId xmlns:p14="http://schemas.microsoft.com/office/powerpoint/2010/main" val="32349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ymbolaufzählungszeichen 4x">
    <p:bg>
      <p:bgPr>
        <a:solidFill>
          <a:schemeClr val="bg1">
            <a:lumMod val="95000"/>
          </a:schemeClr>
        </a:solidFill>
        <a:effectLst/>
      </p:bgPr>
    </p:bg>
    <p:spTree>
      <p:nvGrpSpPr>
        <p:cNvPr id="1" name=""/>
        <p:cNvGrpSpPr/>
        <p:nvPr/>
      </p:nvGrpSpPr>
      <p:grpSpPr>
        <a:xfrm>
          <a:off x="0" y="0"/>
          <a:ext cx="0" cy="0"/>
          <a:chOff x="0" y="0"/>
          <a:chExt cx="0" cy="0"/>
        </a:xfrm>
      </p:grpSpPr>
      <p:sp>
        <p:nvSpPr>
          <p:cNvPr id="31" name="Rechteck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3" name="Bildplatzhalt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6" name="Textplatzhalt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1</a:t>
            </a:r>
          </a:p>
        </p:txBody>
      </p:sp>
      <p:sp>
        <p:nvSpPr>
          <p:cNvPr id="17" name="Textplatzhalt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2" name="Rechteck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4" name="Bildplatzhalt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18" name="Textplatzhalt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2</a:t>
            </a:r>
          </a:p>
        </p:txBody>
      </p:sp>
      <p:sp>
        <p:nvSpPr>
          <p:cNvPr id="19" name="Textplatzhalt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5" name="Rechteck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7" name="Bildplatzhalt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25" name="Textplatzhalt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3</a:t>
            </a:r>
          </a:p>
        </p:txBody>
      </p:sp>
      <p:sp>
        <p:nvSpPr>
          <p:cNvPr id="26" name="Textplatzhalt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36" name="Rechteck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38" name="Bildplatzhalt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de-DE" noProof="0" dirty="0"/>
              <a:t>Bild</a:t>
            </a:r>
          </a:p>
          <a:p>
            <a:pPr marL="266700" lvl="0" indent="-266700" algn="ctr" rtl="0"/>
            <a:r>
              <a:rPr lang="de-DE" noProof="0" dirty="0"/>
              <a:t>hinzufügen</a:t>
            </a:r>
          </a:p>
        </p:txBody>
      </p:sp>
      <p:sp>
        <p:nvSpPr>
          <p:cNvPr id="27" name="Textplatzhalt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de-DE" noProof="0" dirty="0"/>
              <a:t>Aufzählungszeichen 4</a:t>
            </a:r>
          </a:p>
        </p:txBody>
      </p:sp>
      <p:sp>
        <p:nvSpPr>
          <p:cNvPr id="28" name="Textplatzhalt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rtlCol="0"/>
          <a:lstStyle>
            <a:lvl1pPr marL="0" indent="0" algn="ctr">
              <a:buNone/>
              <a:defRPr sz="1400">
                <a:solidFill>
                  <a:schemeClr val="tx1">
                    <a:lumMod val="75000"/>
                    <a:lumOff val="25000"/>
                  </a:schemeClr>
                </a:solidFill>
              </a:defRPr>
            </a:lvl1pPr>
          </a:lstStyle>
          <a:p>
            <a:pPr lvl="0" rtl="0"/>
            <a:r>
              <a:rPr lang="de-DE" noProof="0" dirty="0"/>
              <a:t>Beschreibung zum Aufzählungszeichen</a:t>
            </a:r>
          </a:p>
        </p:txBody>
      </p:sp>
      <p:sp>
        <p:nvSpPr>
          <p:cNvPr id="10" name="Bildplatzhalt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20" name="Gruppieren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hteck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4" name="Rechteck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5" name="Fußzeilenplatzhalt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rtlCol="0"/>
          <a:lstStyle/>
          <a:p>
            <a:pPr rtl="0"/>
            <a:r>
              <a:rPr lang="de-DE" noProof="0" dirty="0"/>
              <a:t>Fußzeile hinzufügen</a:t>
            </a:r>
          </a:p>
        </p:txBody>
      </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rtlCol="0" anchor="b"/>
          <a:lstStyle>
            <a:lvl1pPr algn="r">
              <a:defRPr sz="4500">
                <a:solidFill>
                  <a:schemeClr val="bg1"/>
                </a:solidFill>
              </a:defRPr>
            </a:lvl1pPr>
          </a:lstStyle>
          <a:p>
            <a:pPr rtl="0"/>
            <a:r>
              <a:rPr lang="de-DE" noProof="0" dirty="0"/>
              <a:t>Titel der Trennfolie</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Tree>
    <p:extLst>
      <p:ext uri="{BB962C8B-B14F-4D97-AF65-F5344CB8AC3E}">
        <p14:creationId xmlns:p14="http://schemas.microsoft.com/office/powerpoint/2010/main" val="262382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ymbolaufzählungszeichen 0x">
    <p:bg>
      <p:bgPr>
        <a:solidFill>
          <a:schemeClr val="bg1">
            <a:lumMod val="95000"/>
          </a:schemeClr>
        </a:solidFill>
        <a:effectLst/>
      </p:bgPr>
    </p:bg>
    <p:spTree>
      <p:nvGrpSpPr>
        <p:cNvPr id="1" name=""/>
        <p:cNvGrpSpPr/>
        <p:nvPr/>
      </p:nvGrpSpPr>
      <p:grpSpPr>
        <a:xfrm>
          <a:off x="0" y="0"/>
          <a:ext cx="0" cy="0"/>
          <a:chOff x="0" y="0"/>
          <a:chExt cx="0" cy="0"/>
        </a:xfrm>
      </p:grpSpPr>
      <p:sp>
        <p:nvSpPr>
          <p:cNvPr id="10" name="Bildplatzhalt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de-DE" noProof="0" dirty="0"/>
              <a:t>Foto einfügen oder ziehen und ablegen </a:t>
            </a:r>
            <a:br>
              <a:rPr lang="de-DE" noProof="0" dirty="0"/>
            </a:br>
            <a:r>
              <a:rPr lang="de-DE" noProof="0" dirty="0"/>
              <a:t>und dann für Überlagerungseffekt in den Hintergrund senden</a:t>
            </a:r>
          </a:p>
        </p:txBody>
      </p:sp>
      <p:sp>
        <p:nvSpPr>
          <p:cNvPr id="11" name="Rechteck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20" name="Gruppieren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hteck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4" name="Rechteck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sp>
        <p:nvSpPr>
          <p:cNvPr id="5" name="Fußzeilenplatzhalt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rtlCol="0"/>
          <a:lstStyle/>
          <a:p>
            <a:pPr rtl="0"/>
            <a:r>
              <a:rPr lang="de-DE" noProof="0" dirty="0"/>
              <a:t>Fußzeile hinzufügen</a:t>
            </a:r>
          </a:p>
        </p:txBody>
      </p:sp>
      <p:sp>
        <p:nvSpPr>
          <p:cNvPr id="7" name="Foliennummernplatzhalt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de-DE" noProof="0" dirty="0"/>
              <a:t> </a:t>
            </a:r>
            <a:fld id="{19B51A1E-902D-48AF-9020-955120F399B6}" type="slidenum">
              <a:rPr lang="de-DE" b="1" i="1" noProof="0" smtClean="0"/>
              <a:pPr rtl="0"/>
              <a:t>‹Nr.›</a:t>
            </a:fld>
            <a:endParaRPr lang="de-DE" b="1" i="1" noProof="0" dirty="0"/>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rtlCol="0" anchor="b"/>
          <a:lstStyle>
            <a:lvl1pPr algn="r">
              <a:defRPr sz="4500">
                <a:solidFill>
                  <a:schemeClr val="bg1"/>
                </a:solidFill>
              </a:defRPr>
            </a:lvl1pPr>
          </a:lstStyle>
          <a:p>
            <a:pPr rtl="0"/>
            <a:r>
              <a:rPr lang="de-DE" noProof="0" dirty="0"/>
              <a:t>Titel der Trennfolie</a:t>
            </a:r>
          </a:p>
        </p:txBody>
      </p:sp>
      <p:sp>
        <p:nvSpPr>
          <p:cNvPr id="3" name="Untertitel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Tree>
    <p:extLst>
      <p:ext uri="{BB962C8B-B14F-4D97-AF65-F5344CB8AC3E}">
        <p14:creationId xmlns:p14="http://schemas.microsoft.com/office/powerpoint/2010/main" val="2825075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96BF466B-33BA-42AC-AFB2-51FC72C2FA45}"/>
              </a:ext>
            </a:extLst>
          </p:cNvPr>
          <p:cNvSpPr/>
          <p:nvPr userDrawn="1"/>
        </p:nvSpPr>
        <p:spPr>
          <a:xfrm>
            <a:off x="0" y="0"/>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8" name="Rechteck 7">
            <a:extLst>
              <a:ext uri="{FF2B5EF4-FFF2-40B4-BE49-F238E27FC236}">
                <a16:creationId xmlns:a16="http://schemas.microsoft.com/office/drawing/2014/main" id="{C4A5CDF3-277F-457A-90F6-C20C9F0EF716}"/>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9" name="Rechteck 8">
            <a:extLst>
              <a:ext uri="{FF2B5EF4-FFF2-40B4-BE49-F238E27FC236}">
                <a16:creationId xmlns:a16="http://schemas.microsoft.com/office/drawing/2014/main" id="{01509F7B-15BA-44E2-85A9-A5A242FAF0E0}"/>
              </a:ext>
            </a:extLst>
          </p:cNvPr>
          <p:cNvSpPr/>
          <p:nvPr userDrawn="1"/>
        </p:nvSpPr>
        <p:spPr>
          <a:xfrm rot="5400000">
            <a:off x="8144030" y="2810031"/>
            <a:ext cx="6858000" cy="123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10" name="Rechteck 9">
            <a:extLst>
              <a:ext uri="{FF2B5EF4-FFF2-40B4-BE49-F238E27FC236}">
                <a16:creationId xmlns:a16="http://schemas.microsoft.com/office/drawing/2014/main" id="{2D8A2F97-6D60-46FC-A9F8-936208153882}"/>
              </a:ext>
            </a:extLst>
          </p:cNvPr>
          <p:cNvSpPr/>
          <p:nvPr userDrawn="1"/>
        </p:nvSpPr>
        <p:spPr>
          <a:xfrm>
            <a:off x="0" y="6721475"/>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2" name="Titelplatzhalt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0143235" cy="432000"/>
          </a:xfrm>
          <a:prstGeom prst="rect">
            <a:avLst/>
          </a:prstGeom>
        </p:spPr>
        <p:txBody>
          <a:bodyPr vert="horz" lIns="0" tIns="0" rIns="0" bIns="0" rtlCol="0" anchor="ctr">
            <a:noAutofit/>
          </a:bodyPr>
          <a:lstStyle/>
          <a:p>
            <a:pPr rtl="0"/>
            <a:r>
              <a:rPr lang="de-DE" noProof="0" dirty="0"/>
              <a:t>Titelmasterformat durch Klicken bearbeiten</a:t>
            </a:r>
          </a:p>
        </p:txBody>
      </p:sp>
      <p:sp>
        <p:nvSpPr>
          <p:cNvPr id="3" name="Textplatzhalt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0143235" cy="5039250"/>
          </a:xfrm>
          <a:prstGeom prst="rect">
            <a:avLst/>
          </a:prstGeom>
        </p:spPr>
        <p:txBody>
          <a:bodyPr vert="horz" lIns="0" tIns="0" rIns="0" bIns="0" rtlCol="0">
            <a:noAutofit/>
          </a:bodyPr>
          <a:lstStyle/>
          <a:p>
            <a:pPr lvl="0" rtl="0"/>
            <a:r>
              <a:rPr lang="de-DE" noProof="0" dirty="0"/>
              <a:t>Textmasterformate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5" name="Fußzeilenplatzhalter 4">
            <a:extLst>
              <a:ext uri="{FF2B5EF4-FFF2-40B4-BE49-F238E27FC236}">
                <a16:creationId xmlns:a16="http://schemas.microsoft.com/office/drawing/2014/main" id="{58879C91-B77F-4273-9A27-A3535FB889DB}"/>
              </a:ext>
            </a:extLst>
          </p:cNvPr>
          <p:cNvSpPr>
            <a:spLocks noGrp="1"/>
          </p:cNvSpPr>
          <p:nvPr>
            <p:ph type="ftr" sz="quarter" idx="3"/>
          </p:nvPr>
        </p:nvSpPr>
        <p:spPr>
          <a:xfrm>
            <a:off x="260974"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de-DE" noProof="0" dirty="0"/>
              <a:t>Fußzeile hinzufügen</a:t>
            </a:r>
          </a:p>
        </p:txBody>
      </p:sp>
      <p:sp>
        <p:nvSpPr>
          <p:cNvPr id="6" name="Foliennummernplatzhalt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091633" y="6456363"/>
            <a:ext cx="962795" cy="264330"/>
          </a:xfrm>
          <a:prstGeom prst="rect">
            <a:avLst/>
          </a:prstGeom>
          <a:ln w="3175">
            <a:solidFill>
              <a:schemeClr val="bg1">
                <a:lumMod val="95000"/>
              </a:schemeClr>
            </a:solidFill>
          </a:ln>
        </p:spPr>
        <p:txBody>
          <a:bodyPr vert="horz" lIns="0" tIns="0" rIns="0" bIns="0" rtlCol="0" anchor="ctr"/>
          <a:lstStyle>
            <a:lvl1pPr algn="ctr">
              <a:defRPr sz="1400">
                <a:solidFill>
                  <a:schemeClr val="tx1">
                    <a:lumMod val="75000"/>
                    <a:lumOff val="25000"/>
                  </a:schemeClr>
                </a:solidFill>
              </a:defRPr>
            </a:lvl1pPr>
          </a:lstStyle>
          <a:p>
            <a:pPr rtl="0"/>
            <a:fld id="{19B51A1E-902D-48AF-9020-955120F399B6}" type="slidenum">
              <a:rPr lang="de-DE" b="1" i="1" smtClean="0"/>
              <a:pPr/>
              <a:t>‹Nr.›</a:t>
            </a:fld>
            <a:endParaRPr lang="de-DE" b="1" i="1" noProof="0" dirty="0"/>
          </a:p>
        </p:txBody>
      </p:sp>
      <p:sp>
        <p:nvSpPr>
          <p:cNvPr id="11" name="Textfeld 10">
            <a:extLst>
              <a:ext uri="{FF2B5EF4-FFF2-40B4-BE49-F238E27FC236}">
                <a16:creationId xmlns:a16="http://schemas.microsoft.com/office/drawing/2014/main" id="{FF5B127E-AB96-49E0-8307-05174D7A6231}"/>
              </a:ext>
            </a:extLst>
          </p:cNvPr>
          <p:cNvSpPr txBox="1"/>
          <p:nvPr userDrawn="1"/>
        </p:nvSpPr>
        <p:spPr>
          <a:xfrm>
            <a:off x="11034141" y="5994000"/>
            <a:ext cx="1077777" cy="359073"/>
          </a:xfrm>
          <a:prstGeom prst="rect">
            <a:avLst/>
          </a:prstGeom>
          <a:noFill/>
        </p:spPr>
        <p:txBody>
          <a:bodyPr wrap="square" lIns="0" tIns="0" rIns="0" bIns="0" rtlCol="0">
            <a:spAutoFit/>
          </a:bodyPr>
          <a:lstStyle/>
          <a:p>
            <a:pPr algn="ctr" rtl="0">
              <a:lnSpc>
                <a:spcPts val="1400"/>
              </a:lnSpc>
            </a:pPr>
            <a:r>
              <a:rPr lang="de-DE" sz="2400" b="1" spc="-150" noProof="0" dirty="0" err="1">
                <a:solidFill>
                  <a:schemeClr val="accent1"/>
                </a:solidFill>
              </a:rPr>
              <a:t>Burrata</a:t>
            </a:r>
            <a:br>
              <a:rPr lang="de-DE" sz="2400" b="1" spc="-150" baseline="0" noProof="0" dirty="0">
                <a:solidFill>
                  <a:schemeClr val="tx1">
                    <a:lumMod val="50000"/>
                    <a:lumOff val="50000"/>
                  </a:schemeClr>
                </a:solidFill>
              </a:rPr>
            </a:br>
            <a:r>
              <a:rPr lang="de-DE" sz="1000" b="0" spc="0" noProof="0" dirty="0">
                <a:solidFill>
                  <a:schemeClr val="tx1">
                    <a:lumMod val="50000"/>
                    <a:lumOff val="50000"/>
                  </a:schemeClr>
                </a:solidFill>
              </a:rPr>
              <a:t>Health Solutions</a:t>
            </a:r>
            <a:endParaRPr lang="de-DE" sz="1000" b="0" spc="0" baseline="0" noProof="0" dirty="0">
              <a:solidFill>
                <a:schemeClr val="tx1">
                  <a:lumMod val="50000"/>
                  <a:lumOff val="50000"/>
                </a:schemeClr>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62" r:id="rId4"/>
    <p:sldLayoutId id="2147483663" r:id="rId5"/>
    <p:sldLayoutId id="2147483681" r:id="rId6"/>
    <p:sldLayoutId id="2147483664" r:id="rId7"/>
    <p:sldLayoutId id="2147483665" r:id="rId8"/>
    <p:sldLayoutId id="2147483683" r:id="rId9"/>
    <p:sldLayoutId id="2147483679" r:id="rId10"/>
    <p:sldLayoutId id="2147483680"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50" r:id="rId21"/>
    <p:sldLayoutId id="2147483652" r:id="rId22"/>
    <p:sldLayoutId id="2147483656" r:id="rId23"/>
    <p:sldLayoutId id="2147483657" r:id="rId24"/>
    <p:sldLayoutId id="2147483653" r:id="rId25"/>
    <p:sldLayoutId id="2147483677" r:id="rId26"/>
    <p:sldLayoutId id="2147483678" r:id="rId27"/>
    <p:sldLayoutId id="2147483654" r:id="rId28"/>
    <p:sldLayoutId id="2147483655" r:id="rId29"/>
    <p:sldLayoutId id="2147483660" r:id="rId30"/>
    <p:sldLayoutId id="2147483675" r:id="rId31"/>
    <p:sldLayoutId id="2147483676" r:id="rId32"/>
    <p:sldLayoutId id="2147483682" r:id="rId33"/>
    <p:sldLayoutId id="2147483684" r:id="rId34"/>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www.lokisys.com/2014/12/rotations-or-scheduling/" TargetMode="Externa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www.fool.com/investing/2017/09/30/can-rite-aids-c-suite-shake-up-be-good-news.aspx" TargetMode="External"/><Relationship Id="rId5" Type="http://schemas.openxmlformats.org/officeDocument/2006/relationships/image" Target="../media/image27.jpg"/><Relationship Id="rId4" Type="http://schemas.openxmlformats.org/officeDocument/2006/relationships/hyperlink" Target="https://youtu.be/eyORCxRr-4Q"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www.fool.com/investing/2017/09/30/can-rite-aids-c-suite-shake-up-be-good-news.aspx" TargetMode="Externa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5.jpeg"/><Relationship Id="rId7" Type="http://schemas.openxmlformats.org/officeDocument/2006/relationships/image" Target="../media/image41.sv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sv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www.lokisys.com/2014/12/rotations-or-scheduling/" TargetMode="External"/><Relationship Id="rId5" Type="http://schemas.openxmlformats.org/officeDocument/2006/relationships/image" Target="../media/image26.jpg"/><Relationship Id="rId4" Type="http://schemas.openxmlformats.org/officeDocument/2006/relationships/hyperlink" Target="https://youtu.be/LSk-7jXcyD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Stethoskop und Arme einer medizinischen Fachkraft, die den Blutdruck eines Patienten misst.  Das Bild zeigt ein Blutdruckmessgerät und ein Klemmbrett.">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136525" y="136525"/>
            <a:ext cx="11909425" cy="6584950"/>
          </a:xfrm>
        </p:spPr>
      </p:pic>
      <p:sp>
        <p:nvSpPr>
          <p:cNvPr id="26" name="Rechteck 25" title="Overlay-Grafik">
            <a:extLst>
              <a:ext uri="{FF2B5EF4-FFF2-40B4-BE49-F238E27FC236}">
                <a16:creationId xmlns:a16="http://schemas.microsoft.com/office/drawing/2014/main" id="{817B6E89-6474-4AB4-90D5-2C2FB4120F12}"/>
              </a:ext>
            </a:extLst>
          </p:cNvPr>
          <p:cNvSpPr/>
          <p:nvPr/>
        </p:nvSpPr>
        <p:spPr bwMode="ltGray">
          <a:xfrm>
            <a:off x="5133118" y="1335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 name="Titel 1">
            <a:extLst>
              <a:ext uri="{FF2B5EF4-FFF2-40B4-BE49-F238E27FC236}">
                <a16:creationId xmlns:a16="http://schemas.microsoft.com/office/drawing/2014/main" id="{E52BFEB6-F40E-4219-9AA6-8A27C2E8899B}"/>
              </a:ext>
            </a:extLst>
          </p:cNvPr>
          <p:cNvSpPr>
            <a:spLocks noGrp="1"/>
          </p:cNvSpPr>
          <p:nvPr>
            <p:ph type="ctrTitle"/>
          </p:nvPr>
        </p:nvSpPr>
        <p:spPr bwMode="black"/>
        <p:txBody>
          <a:bodyPr rtlCol="0"/>
          <a:lstStyle/>
          <a:p>
            <a:pPr rtl="0"/>
            <a:r>
              <a:rPr lang="en-US" noProof="0" dirty="0"/>
              <a:t>Digitalized Business Processes for</a:t>
            </a:r>
            <a:br>
              <a:rPr lang="en-US" noProof="0" dirty="0"/>
            </a:br>
            <a:r>
              <a:rPr lang="en-US" noProof="0" dirty="0"/>
              <a:t>Family Doctors</a:t>
            </a:r>
          </a:p>
        </p:txBody>
      </p:sp>
      <p:sp>
        <p:nvSpPr>
          <p:cNvPr id="3" name="Untertitel 2">
            <a:extLst>
              <a:ext uri="{FF2B5EF4-FFF2-40B4-BE49-F238E27FC236}">
                <a16:creationId xmlns:a16="http://schemas.microsoft.com/office/drawing/2014/main" id="{74DB1EEC-D590-4C80-ABB7-362BBE1F5A1B}"/>
              </a:ext>
            </a:extLst>
          </p:cNvPr>
          <p:cNvSpPr>
            <a:spLocks noGrp="1"/>
          </p:cNvSpPr>
          <p:nvPr>
            <p:ph type="subTitle" idx="1"/>
          </p:nvPr>
        </p:nvSpPr>
        <p:spPr bwMode="black"/>
        <p:txBody>
          <a:bodyPr rtlCol="0"/>
          <a:lstStyle/>
          <a:p>
            <a:pPr rtl="0"/>
            <a:r>
              <a:rPr lang="en-US" noProof="0" dirty="0"/>
              <a:t>Automated appointments, consultations and prescriptions</a:t>
            </a:r>
          </a:p>
        </p:txBody>
      </p:sp>
      <p:sp>
        <p:nvSpPr>
          <p:cNvPr id="15" name="Textfeld 14">
            <a:extLst>
              <a:ext uri="{FF2B5EF4-FFF2-40B4-BE49-F238E27FC236}">
                <a16:creationId xmlns:a16="http://schemas.microsoft.com/office/drawing/2014/main" id="{1C9B0FB2-7357-4302-82D6-6D3353A7D25D}"/>
              </a:ext>
            </a:extLst>
          </p:cNvPr>
          <p:cNvSpPr txBox="1"/>
          <p:nvPr/>
        </p:nvSpPr>
        <p:spPr bwMode="black">
          <a:xfrm>
            <a:off x="9228403" y="344840"/>
            <a:ext cx="1577974" cy="510378"/>
          </a:xfrm>
          <a:prstGeom prst="rect">
            <a:avLst/>
          </a:prstGeom>
          <a:noFill/>
        </p:spPr>
        <p:txBody>
          <a:bodyPr wrap="square" lIns="0" tIns="144000" rIns="0" bIns="0" rtlCol="0">
            <a:spAutoFit/>
          </a:bodyPr>
          <a:lstStyle/>
          <a:p>
            <a:pPr algn="ctr" rtl="0">
              <a:lnSpc>
                <a:spcPts val="1400"/>
              </a:lnSpc>
            </a:pPr>
            <a:r>
              <a:rPr lang="de-DE" sz="3200" b="1" spc="-150" baseline="0" dirty="0" err="1">
                <a:solidFill>
                  <a:schemeClr val="bg1"/>
                </a:solidFill>
              </a:rPr>
              <a:t>Burrata</a:t>
            </a:r>
            <a:br>
              <a:rPr lang="de-DE" sz="3200" b="1" spc="-150" baseline="0" dirty="0">
                <a:solidFill>
                  <a:schemeClr val="bg1"/>
                </a:solidFill>
              </a:rPr>
            </a:br>
            <a:r>
              <a:rPr lang="de-DE" sz="1500" b="0" spc="0" dirty="0">
                <a:solidFill>
                  <a:schemeClr val="bg1"/>
                </a:solidFill>
              </a:rPr>
              <a:t>Health Solutions</a:t>
            </a:r>
            <a:endParaRPr lang="de-DE" sz="1500" b="0" spc="0" baseline="0" dirty="0">
              <a:solidFill>
                <a:schemeClr val="bg1"/>
              </a:solidFill>
            </a:endParaRPr>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Draufsicht auf die Tastatur eines Notebooks, mit einem auf dem Tisch ruhenden Arm">
            <a:extLst>
              <a:ext uri="{FF2B5EF4-FFF2-40B4-BE49-F238E27FC236}">
                <a16:creationId xmlns:a16="http://schemas.microsoft.com/office/drawing/2014/main" id="{F0CDEBE3-63F4-4845-BE8F-EF94E696570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flipH="1" flipV="1">
            <a:off x="6641052" y="136525"/>
            <a:ext cx="4313008" cy="6584950"/>
          </a:xfrm>
        </p:spPr>
      </p:pic>
      <p:sp>
        <p:nvSpPr>
          <p:cNvPr id="9" name="Rechteck 8" title="Overlay-Grafik">
            <a:extLst>
              <a:ext uri="{FF2B5EF4-FFF2-40B4-BE49-F238E27FC236}">
                <a16:creationId xmlns:a16="http://schemas.microsoft.com/office/drawing/2014/main" id="{3C4C820F-048F-4850-8903-A21A509419E9}"/>
              </a:ext>
            </a:extLst>
          </p:cNvPr>
          <p:cNvSpPr/>
          <p:nvPr/>
        </p:nvSpPr>
        <p:spPr bwMode="invGray">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3" name="Titel 2">
            <a:extLst>
              <a:ext uri="{FF2B5EF4-FFF2-40B4-BE49-F238E27FC236}">
                <a16:creationId xmlns:a16="http://schemas.microsoft.com/office/drawing/2014/main" id="{362AC071-0624-430C-AEB0-AD3EBFC1CD1D}"/>
              </a:ext>
            </a:extLst>
          </p:cNvPr>
          <p:cNvSpPr>
            <a:spLocks noGrp="1"/>
          </p:cNvSpPr>
          <p:nvPr>
            <p:ph type="ctrTitle"/>
          </p:nvPr>
        </p:nvSpPr>
        <p:spPr bwMode="black">
          <a:xfrm>
            <a:off x="6865945" y="512517"/>
            <a:ext cx="3863221" cy="2595353"/>
          </a:xfrm>
        </p:spPr>
        <p:txBody>
          <a:bodyPr rtlCol="0" anchor="t"/>
          <a:lstStyle/>
          <a:p>
            <a:r>
              <a:rPr lang="en-US" dirty="0"/>
              <a:t>Patient Story 1: </a:t>
            </a:r>
            <a:br>
              <a:rPr lang="en-US" dirty="0"/>
            </a:br>
            <a:r>
              <a:rPr lang="en-US" dirty="0"/>
              <a:t>Scheduling an Appointment</a:t>
            </a:r>
            <a:endParaRPr lang="en-US" noProof="0" dirty="0"/>
          </a:p>
        </p:txBody>
      </p:sp>
      <p:sp>
        <p:nvSpPr>
          <p:cNvPr id="5" name="Inhaltsplatzhalter 4">
            <a:extLst>
              <a:ext uri="{FF2B5EF4-FFF2-40B4-BE49-F238E27FC236}">
                <a16:creationId xmlns:a16="http://schemas.microsoft.com/office/drawing/2014/main" id="{5F606456-BEB8-424C-8C7C-E9B311D7C337}"/>
              </a:ext>
            </a:extLst>
          </p:cNvPr>
          <p:cNvSpPr>
            <a:spLocks noGrp="1"/>
          </p:cNvSpPr>
          <p:nvPr>
            <p:ph idx="1"/>
          </p:nvPr>
        </p:nvSpPr>
        <p:spPr bwMode="black"/>
        <p:txBody>
          <a:bodyPr rtlCol="0"/>
          <a:lstStyle/>
          <a:p>
            <a:pPr marL="0" indent="0" rtl="0">
              <a:buNone/>
            </a:pPr>
            <a:r>
              <a:rPr lang="en-US" noProof="0" dirty="0"/>
              <a:t>Benefits</a:t>
            </a:r>
          </a:p>
          <a:p>
            <a:r>
              <a:rPr lang="en-US" dirty="0"/>
              <a:t>No human interaction from the doctor’s office is necessary</a:t>
            </a:r>
          </a:p>
          <a:p>
            <a:r>
              <a:rPr lang="en-US" dirty="0"/>
              <a:t>No unintentional date overlaps</a:t>
            </a:r>
          </a:p>
          <a:p>
            <a:r>
              <a:rPr lang="en-US" dirty="0"/>
              <a:t>E-mail confirmation for patient</a:t>
            </a:r>
            <a:endParaRPr lang="en-US" noProof="0" dirty="0"/>
          </a:p>
        </p:txBody>
      </p:sp>
      <p:sp>
        <p:nvSpPr>
          <p:cNvPr id="4" name="Foliennummernplatzhalter 3">
            <a:extLst>
              <a:ext uri="{FF2B5EF4-FFF2-40B4-BE49-F238E27FC236}">
                <a16:creationId xmlns:a16="http://schemas.microsoft.com/office/drawing/2014/main" id="{D3CC57C3-9D13-4E2B-8E1F-6AF5D1A5BE69}"/>
              </a:ext>
            </a:extLst>
          </p:cNvPr>
          <p:cNvSpPr>
            <a:spLocks noGrp="1"/>
          </p:cNvSpPr>
          <p:nvPr>
            <p:ph type="sldNum" sz="quarter" idx="12"/>
          </p:nvPr>
        </p:nvSpPr>
        <p:spPr/>
        <p:txBody>
          <a:bodyPr rtlCol="0"/>
          <a:lstStyle/>
          <a:p>
            <a:pPr rtl="0"/>
            <a:fld id="{19B51A1E-902D-48AF-9020-955120F399B6}" type="slidenum">
              <a:rPr lang="de-DE" b="1" i="1" smtClean="0"/>
              <a:pPr rtl="0"/>
              <a:t>10</a:t>
            </a:fld>
            <a:endParaRPr lang="de-DE" b="1" i="1" dirty="0"/>
          </a:p>
        </p:txBody>
      </p:sp>
      <p:pic>
        <p:nvPicPr>
          <p:cNvPr id="14" name="Grafik 13" descr="Ein Bild, das Tastatur, Computer enthält.&#10;&#10;Automatisch generierte Beschreibung">
            <a:extLst>
              <a:ext uri="{FF2B5EF4-FFF2-40B4-BE49-F238E27FC236}">
                <a16:creationId xmlns:a16="http://schemas.microsoft.com/office/drawing/2014/main" id="{7B73106F-9990-4181-9178-F389928E286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6059" y="953277"/>
            <a:ext cx="5551056" cy="4309187"/>
          </a:xfrm>
          <a:prstGeom prst="rect">
            <a:avLst/>
          </a:prstGeom>
        </p:spPr>
      </p:pic>
    </p:spTree>
    <p:extLst>
      <p:ext uri="{BB962C8B-B14F-4D97-AF65-F5344CB8AC3E}">
        <p14:creationId xmlns:p14="http://schemas.microsoft.com/office/powerpoint/2010/main" val="295840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Draufsicht auf die Tastatur eines Notebooks, mit einem auf dem Tisch ruhenden Arm">
            <a:extLst>
              <a:ext uri="{FF2B5EF4-FFF2-40B4-BE49-F238E27FC236}">
                <a16:creationId xmlns:a16="http://schemas.microsoft.com/office/drawing/2014/main" id="{F0CDEBE3-63F4-4845-BE8F-EF94E696570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flipH="1" flipV="1">
            <a:off x="6641052" y="136525"/>
            <a:ext cx="4313008" cy="6584950"/>
          </a:xfrm>
        </p:spPr>
      </p:pic>
      <p:sp>
        <p:nvSpPr>
          <p:cNvPr id="9" name="Rechteck 8" title="Overlay-Grafik">
            <a:extLst>
              <a:ext uri="{FF2B5EF4-FFF2-40B4-BE49-F238E27FC236}">
                <a16:creationId xmlns:a16="http://schemas.microsoft.com/office/drawing/2014/main" id="{3C4C820F-048F-4850-8903-A21A509419E9}"/>
              </a:ext>
            </a:extLst>
          </p:cNvPr>
          <p:cNvSpPr/>
          <p:nvPr/>
        </p:nvSpPr>
        <p:spPr bwMode="invGray">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3" name="Titel 2">
            <a:extLst>
              <a:ext uri="{FF2B5EF4-FFF2-40B4-BE49-F238E27FC236}">
                <a16:creationId xmlns:a16="http://schemas.microsoft.com/office/drawing/2014/main" id="{362AC071-0624-430C-AEB0-AD3EBFC1CD1D}"/>
              </a:ext>
            </a:extLst>
          </p:cNvPr>
          <p:cNvSpPr>
            <a:spLocks noGrp="1"/>
          </p:cNvSpPr>
          <p:nvPr>
            <p:ph type="ctrTitle"/>
          </p:nvPr>
        </p:nvSpPr>
        <p:spPr bwMode="black">
          <a:xfrm>
            <a:off x="6865945" y="512517"/>
            <a:ext cx="3863221" cy="2595353"/>
          </a:xfrm>
        </p:spPr>
        <p:txBody>
          <a:bodyPr rtlCol="0" anchor="t"/>
          <a:lstStyle/>
          <a:p>
            <a:r>
              <a:rPr lang="en-US" dirty="0"/>
              <a:t>Patient Story 2: </a:t>
            </a:r>
            <a:br>
              <a:rPr lang="en-US" dirty="0"/>
            </a:br>
            <a:r>
              <a:rPr lang="en-US" dirty="0"/>
              <a:t>Issue a prescription</a:t>
            </a:r>
            <a:endParaRPr lang="en-US" noProof="0" dirty="0"/>
          </a:p>
        </p:txBody>
      </p:sp>
      <p:sp>
        <p:nvSpPr>
          <p:cNvPr id="5" name="Inhaltsplatzhalter 4">
            <a:extLst>
              <a:ext uri="{FF2B5EF4-FFF2-40B4-BE49-F238E27FC236}">
                <a16:creationId xmlns:a16="http://schemas.microsoft.com/office/drawing/2014/main" id="{5F606456-BEB8-424C-8C7C-E9B311D7C337}"/>
              </a:ext>
            </a:extLst>
          </p:cNvPr>
          <p:cNvSpPr>
            <a:spLocks noGrp="1"/>
          </p:cNvSpPr>
          <p:nvPr>
            <p:ph idx="1"/>
          </p:nvPr>
        </p:nvSpPr>
        <p:spPr bwMode="black">
          <a:xfrm>
            <a:off x="6866470" y="4512128"/>
            <a:ext cx="4087590" cy="1779816"/>
          </a:xfrm>
        </p:spPr>
        <p:txBody>
          <a:bodyPr rtlCol="0"/>
          <a:lstStyle/>
          <a:p>
            <a:pPr marL="0" indent="0" rtl="0">
              <a:buNone/>
            </a:pPr>
            <a:r>
              <a:rPr lang="en-US" noProof="0" dirty="0"/>
              <a:t>Patient Details</a:t>
            </a:r>
          </a:p>
          <a:p>
            <a:r>
              <a:rPr lang="en-US" dirty="0"/>
              <a:t>Name: Tony Stark</a:t>
            </a:r>
          </a:p>
          <a:p>
            <a:r>
              <a:rPr lang="en-US" dirty="0"/>
              <a:t>Status: Existing patient</a:t>
            </a:r>
          </a:p>
          <a:p>
            <a:r>
              <a:rPr lang="en-US" dirty="0"/>
              <a:t>Pre-existing conditions: None</a:t>
            </a:r>
          </a:p>
          <a:p>
            <a:r>
              <a:rPr lang="en-US" dirty="0"/>
              <a:t>Symptoms: Headache</a:t>
            </a:r>
          </a:p>
          <a:p>
            <a:endParaRPr lang="en-US" noProof="0" dirty="0"/>
          </a:p>
        </p:txBody>
      </p:sp>
      <p:sp>
        <p:nvSpPr>
          <p:cNvPr id="4" name="Foliennummernplatzhalter 3">
            <a:extLst>
              <a:ext uri="{FF2B5EF4-FFF2-40B4-BE49-F238E27FC236}">
                <a16:creationId xmlns:a16="http://schemas.microsoft.com/office/drawing/2014/main" id="{D3CC57C3-9D13-4E2B-8E1F-6AF5D1A5BE69}"/>
              </a:ext>
            </a:extLst>
          </p:cNvPr>
          <p:cNvSpPr>
            <a:spLocks noGrp="1"/>
          </p:cNvSpPr>
          <p:nvPr>
            <p:ph type="sldNum" sz="quarter" idx="12"/>
          </p:nvPr>
        </p:nvSpPr>
        <p:spPr/>
        <p:txBody>
          <a:bodyPr rtlCol="0"/>
          <a:lstStyle/>
          <a:p>
            <a:pPr rtl="0"/>
            <a:fld id="{19B51A1E-902D-48AF-9020-955120F399B6}" type="slidenum">
              <a:rPr lang="de-DE" b="1" i="1" smtClean="0"/>
              <a:pPr rtl="0"/>
              <a:t>11</a:t>
            </a:fld>
            <a:endParaRPr lang="de-DE" b="1" i="1" dirty="0"/>
          </a:p>
        </p:txBody>
      </p:sp>
      <p:pic>
        <p:nvPicPr>
          <p:cNvPr id="10" name="Bildplatzhalter 6" descr="Ein Bild, das drinnen, Tisch, Mann, Frau enthält.&#10;&#10;Automatisch generierte Beschreibung">
            <a:hlinkClick r:id="rId4"/>
            <a:extLst>
              <a:ext uri="{FF2B5EF4-FFF2-40B4-BE49-F238E27FC236}">
                <a16:creationId xmlns:a16="http://schemas.microsoft.com/office/drawing/2014/main" id="{276EBA44-9D24-405C-AD3F-25F5E3E8819B}"/>
              </a:ext>
            </a:extLst>
          </p:cNvPr>
          <p:cNvPicPr>
            <a:picLocks noGrp="1" noChangeAspect="1"/>
          </p:cNvPicPr>
          <p:nvPr>
            <p:ph type="pic" sz="quarter" idx="13"/>
          </p:nvPr>
        </p:nvPicPr>
        <p:blipFill>
          <a:blip r:embed="rId5">
            <a:extLst>
              <a:ext uri="{837473B0-CC2E-450A-ABE3-18F120FF3D39}">
                <a1611:picAttrSrcUrl xmlns:a1611="http://schemas.microsoft.com/office/drawing/2016/11/main" r:id="rId6"/>
              </a:ext>
            </a:extLst>
          </a:blip>
          <a:srcRect l="5984" r="5984"/>
          <a:stretch>
            <a:fillRect/>
          </a:stretch>
        </p:blipFill>
        <p:spPr>
          <a:xfrm>
            <a:off x="-1" y="947452"/>
            <a:ext cx="5703889" cy="4320000"/>
          </a:xfrm>
        </p:spPr>
      </p:pic>
    </p:spTree>
    <p:extLst>
      <p:ext uri="{BB962C8B-B14F-4D97-AF65-F5344CB8AC3E}">
        <p14:creationId xmlns:p14="http://schemas.microsoft.com/office/powerpoint/2010/main" val="146613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Draufsicht auf die Tastatur eines Notebooks, mit einem auf dem Tisch ruhenden Arm">
            <a:extLst>
              <a:ext uri="{FF2B5EF4-FFF2-40B4-BE49-F238E27FC236}">
                <a16:creationId xmlns:a16="http://schemas.microsoft.com/office/drawing/2014/main" id="{F0CDEBE3-63F4-4845-BE8F-EF94E696570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flipH="1" flipV="1">
            <a:off x="6641052" y="136525"/>
            <a:ext cx="4313008" cy="6584950"/>
          </a:xfrm>
        </p:spPr>
      </p:pic>
      <p:sp>
        <p:nvSpPr>
          <p:cNvPr id="9" name="Rechteck 8" title="Overlay-Grafik">
            <a:extLst>
              <a:ext uri="{FF2B5EF4-FFF2-40B4-BE49-F238E27FC236}">
                <a16:creationId xmlns:a16="http://schemas.microsoft.com/office/drawing/2014/main" id="{3C4C820F-048F-4850-8903-A21A509419E9}"/>
              </a:ext>
            </a:extLst>
          </p:cNvPr>
          <p:cNvSpPr/>
          <p:nvPr/>
        </p:nvSpPr>
        <p:spPr bwMode="invGray">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5" name="Inhaltsplatzhalter 4">
            <a:extLst>
              <a:ext uri="{FF2B5EF4-FFF2-40B4-BE49-F238E27FC236}">
                <a16:creationId xmlns:a16="http://schemas.microsoft.com/office/drawing/2014/main" id="{5F606456-BEB8-424C-8C7C-E9B311D7C337}"/>
              </a:ext>
            </a:extLst>
          </p:cNvPr>
          <p:cNvSpPr>
            <a:spLocks noGrp="1"/>
          </p:cNvSpPr>
          <p:nvPr>
            <p:ph idx="1"/>
          </p:nvPr>
        </p:nvSpPr>
        <p:spPr bwMode="black">
          <a:xfrm>
            <a:off x="6865944" y="2850131"/>
            <a:ext cx="3863221" cy="3495352"/>
          </a:xfrm>
        </p:spPr>
        <p:txBody>
          <a:bodyPr rtlCol="0"/>
          <a:lstStyle/>
          <a:p>
            <a:pPr marL="0" indent="0" rtl="0">
              <a:buNone/>
            </a:pPr>
            <a:r>
              <a:rPr lang="en-US" noProof="0" dirty="0"/>
              <a:t>Benefits</a:t>
            </a:r>
          </a:p>
          <a:p>
            <a:r>
              <a:rPr lang="en-US" dirty="0"/>
              <a:t>Patients no longer must travel to the doctor office which reduces stress</a:t>
            </a:r>
          </a:p>
          <a:p>
            <a:r>
              <a:rPr lang="en-US" dirty="0"/>
              <a:t>Automatic documentation of patient’s answers and doctors' actions</a:t>
            </a:r>
          </a:p>
          <a:p>
            <a:r>
              <a:rPr lang="en-US" dirty="0"/>
              <a:t>Prescriptions are still checked by a doctor</a:t>
            </a:r>
          </a:p>
          <a:p>
            <a:r>
              <a:rPr lang="en-US" noProof="0" dirty="0"/>
              <a:t>Patient automatically receives prescription via email</a:t>
            </a:r>
          </a:p>
        </p:txBody>
      </p:sp>
      <p:sp>
        <p:nvSpPr>
          <p:cNvPr id="4" name="Foliennummernplatzhalter 3">
            <a:extLst>
              <a:ext uri="{FF2B5EF4-FFF2-40B4-BE49-F238E27FC236}">
                <a16:creationId xmlns:a16="http://schemas.microsoft.com/office/drawing/2014/main" id="{D3CC57C3-9D13-4E2B-8E1F-6AF5D1A5BE69}"/>
              </a:ext>
            </a:extLst>
          </p:cNvPr>
          <p:cNvSpPr>
            <a:spLocks noGrp="1"/>
          </p:cNvSpPr>
          <p:nvPr>
            <p:ph type="sldNum" sz="quarter" idx="12"/>
          </p:nvPr>
        </p:nvSpPr>
        <p:spPr/>
        <p:txBody>
          <a:bodyPr rtlCol="0"/>
          <a:lstStyle/>
          <a:p>
            <a:pPr rtl="0"/>
            <a:fld id="{19B51A1E-902D-48AF-9020-955120F399B6}" type="slidenum">
              <a:rPr lang="de-DE" b="1" i="1" smtClean="0"/>
              <a:pPr rtl="0"/>
              <a:t>12</a:t>
            </a:fld>
            <a:endParaRPr lang="de-DE" b="1" i="1" dirty="0"/>
          </a:p>
        </p:txBody>
      </p:sp>
      <p:pic>
        <p:nvPicPr>
          <p:cNvPr id="7" name="Bildplatzhalter 6" descr="Ein Bild, das drinnen, Tisch, Mann, Frau enthält.&#10;&#10;Automatisch generierte Beschreibung">
            <a:extLst>
              <a:ext uri="{FF2B5EF4-FFF2-40B4-BE49-F238E27FC236}">
                <a16:creationId xmlns:a16="http://schemas.microsoft.com/office/drawing/2014/main" id="{F6BF3EFD-4DDE-4EE8-B5AB-91B230840841}"/>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l="5984" r="5984"/>
          <a:stretch>
            <a:fillRect/>
          </a:stretch>
        </p:blipFill>
        <p:spPr/>
      </p:pic>
      <p:sp>
        <p:nvSpPr>
          <p:cNvPr id="10" name="Titel 2">
            <a:extLst>
              <a:ext uri="{FF2B5EF4-FFF2-40B4-BE49-F238E27FC236}">
                <a16:creationId xmlns:a16="http://schemas.microsoft.com/office/drawing/2014/main" id="{4B0059FA-2E52-42CB-A14A-610B06315D13}"/>
              </a:ext>
            </a:extLst>
          </p:cNvPr>
          <p:cNvSpPr txBox="1">
            <a:spLocks/>
          </p:cNvSpPr>
          <p:nvPr/>
        </p:nvSpPr>
        <p:spPr bwMode="black">
          <a:xfrm>
            <a:off x="6865945" y="512517"/>
            <a:ext cx="3863221" cy="2595353"/>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500" kern="1200" spc="-150">
                <a:solidFill>
                  <a:schemeClr val="bg1"/>
                </a:solidFill>
                <a:latin typeface="+mj-lt"/>
                <a:ea typeface="+mj-ea"/>
                <a:cs typeface="+mj-cs"/>
              </a:defRPr>
            </a:lvl1pPr>
          </a:lstStyle>
          <a:p>
            <a:r>
              <a:rPr lang="en-US"/>
              <a:t>Patient Story 2: </a:t>
            </a:r>
            <a:br>
              <a:rPr lang="en-US"/>
            </a:br>
            <a:r>
              <a:rPr lang="en-US"/>
              <a:t>Issue a prescription</a:t>
            </a:r>
            <a:endParaRPr lang="en-US" dirty="0"/>
          </a:p>
        </p:txBody>
      </p:sp>
    </p:spTree>
    <p:extLst>
      <p:ext uri="{BB962C8B-B14F-4D97-AF65-F5344CB8AC3E}">
        <p14:creationId xmlns:p14="http://schemas.microsoft.com/office/powerpoint/2010/main" val="254373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FD45FC01-2561-4061-84A2-4634781D7043}"/>
              </a:ext>
            </a:extLst>
          </p:cNvPr>
          <p:cNvSpPr/>
          <p:nvPr/>
        </p:nvSpPr>
        <p:spPr>
          <a:xfrm>
            <a:off x="1588" y="0"/>
            <a:ext cx="12188825" cy="3230563"/>
          </a:xfrm>
          <a:prstGeom prst="rect">
            <a:avLst/>
          </a:prstGeom>
          <a:solidFill>
            <a:schemeClr val="accent6">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50" rIns="121899" bIns="60950" anchor="ctr"/>
          <a:lstStyle/>
          <a:p>
            <a:pPr algn="ctr" defTabSz="914217">
              <a:defRPr/>
            </a:pPr>
            <a:endParaRPr lang="en-US" sz="900" dirty="0">
              <a:latin typeface="Calibri Light"/>
            </a:endParaRPr>
          </a:p>
        </p:txBody>
      </p:sp>
      <p:sp>
        <p:nvSpPr>
          <p:cNvPr id="51" name="TextBox 50">
            <a:extLst>
              <a:ext uri="{FF2B5EF4-FFF2-40B4-BE49-F238E27FC236}">
                <a16:creationId xmlns:a16="http://schemas.microsoft.com/office/drawing/2014/main" id="{B4976BC2-C3AE-4CBD-932E-0909400E6EFD}"/>
              </a:ext>
            </a:extLst>
          </p:cNvPr>
          <p:cNvSpPr txBox="1"/>
          <p:nvPr/>
        </p:nvSpPr>
        <p:spPr>
          <a:xfrm>
            <a:off x="1265238" y="1543050"/>
            <a:ext cx="5980113" cy="318531"/>
          </a:xfrm>
          <a:prstGeom prst="rect">
            <a:avLst/>
          </a:prstGeom>
          <a:noFill/>
        </p:spPr>
        <p:txBody>
          <a:bodyPr lIns="109710" tIns="54855" rIns="109710" bIns="54855">
            <a:spAutoFit/>
          </a:bodyPr>
          <a:lstStyle/>
          <a:p>
            <a:pPr defTabSz="914217">
              <a:defRPr/>
            </a:pPr>
            <a:r>
              <a:rPr lang="en-US" sz="1350" dirty="0">
                <a:solidFill>
                  <a:schemeClr val="bg1">
                    <a:lumMod val="95000"/>
                  </a:schemeClr>
                </a:solidFill>
                <a:latin typeface="Calibri Light"/>
                <a:ea typeface="Open Sans Light" panose="020B0306030504020204" pitchFamily="34" charset="0"/>
                <a:cs typeface="Calibri Light"/>
              </a:rPr>
              <a:t>Easy way to make appointments</a:t>
            </a:r>
          </a:p>
        </p:txBody>
      </p:sp>
      <p:sp>
        <p:nvSpPr>
          <p:cNvPr id="60" name="Freeform 222">
            <a:extLst>
              <a:ext uri="{FF2B5EF4-FFF2-40B4-BE49-F238E27FC236}">
                <a16:creationId xmlns:a16="http://schemas.microsoft.com/office/drawing/2014/main" id="{B14295CA-2F8A-4C22-BAF7-824C8A03E4D3}"/>
              </a:ext>
            </a:extLst>
          </p:cNvPr>
          <p:cNvSpPr>
            <a:spLocks noEditPoints="1"/>
          </p:cNvSpPr>
          <p:nvPr/>
        </p:nvSpPr>
        <p:spPr bwMode="auto">
          <a:xfrm>
            <a:off x="1005682" y="1578769"/>
            <a:ext cx="258763" cy="260350"/>
          </a:xfrm>
          <a:custGeom>
            <a:avLst/>
            <a:gdLst>
              <a:gd name="T0" fmla="*/ 259306 w 412"/>
              <a:gd name="T1" fmla="*/ 0 h 412"/>
              <a:gd name="T2" fmla="*/ 0 w 412"/>
              <a:gd name="T3" fmla="*/ 260448 h 412"/>
              <a:gd name="T4" fmla="*/ 259306 w 412"/>
              <a:gd name="T5" fmla="*/ 520896 h 412"/>
              <a:gd name="T6" fmla="*/ 518612 w 412"/>
              <a:gd name="T7" fmla="*/ 260448 h 412"/>
              <a:gd name="T8" fmla="*/ 259306 w 412"/>
              <a:gd name="T9" fmla="*/ 0 h 412"/>
              <a:gd name="T10" fmla="*/ 215249 w 412"/>
              <a:gd name="T11" fmla="*/ 400786 h 412"/>
              <a:gd name="T12" fmla="*/ 93149 w 412"/>
              <a:gd name="T13" fmla="*/ 278148 h 412"/>
              <a:gd name="T14" fmla="*/ 144758 w 412"/>
              <a:gd name="T15" fmla="*/ 225047 h 412"/>
              <a:gd name="T16" fmla="*/ 215249 w 412"/>
              <a:gd name="T17" fmla="*/ 295849 h 412"/>
              <a:gd name="T18" fmla="*/ 377630 w 412"/>
              <a:gd name="T19" fmla="*/ 132753 h 412"/>
              <a:gd name="T20" fmla="*/ 429240 w 412"/>
              <a:gd name="T21" fmla="*/ 184589 h 412"/>
              <a:gd name="T22" fmla="*/ 215249 w 412"/>
              <a:gd name="T23" fmla="*/ 400786 h 4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sz="900"/>
          </a:p>
        </p:txBody>
      </p:sp>
      <p:sp>
        <p:nvSpPr>
          <p:cNvPr id="89" name="TextBox 88">
            <a:extLst>
              <a:ext uri="{FF2B5EF4-FFF2-40B4-BE49-F238E27FC236}">
                <a16:creationId xmlns:a16="http://schemas.microsoft.com/office/drawing/2014/main" id="{E8F637E3-724E-47B9-9FA4-0E4D4E807A90}"/>
              </a:ext>
            </a:extLst>
          </p:cNvPr>
          <p:cNvSpPr txBox="1"/>
          <p:nvPr/>
        </p:nvSpPr>
        <p:spPr>
          <a:xfrm>
            <a:off x="1265238" y="1921669"/>
            <a:ext cx="5980113" cy="318531"/>
          </a:xfrm>
          <a:prstGeom prst="rect">
            <a:avLst/>
          </a:prstGeom>
          <a:noFill/>
        </p:spPr>
        <p:txBody>
          <a:bodyPr lIns="109710" tIns="54855" rIns="109710" bIns="54855">
            <a:spAutoFit/>
          </a:bodyPr>
          <a:lstStyle/>
          <a:p>
            <a:pPr defTabSz="914217">
              <a:defRPr/>
            </a:pPr>
            <a:r>
              <a:rPr lang="en-US" sz="1350" dirty="0">
                <a:solidFill>
                  <a:schemeClr val="bg1">
                    <a:lumMod val="95000"/>
                  </a:schemeClr>
                </a:solidFill>
                <a:latin typeface="Calibri Light"/>
                <a:ea typeface="Open Sans Light" panose="020B0306030504020204" pitchFamily="34" charset="0"/>
                <a:cs typeface="Calibri Light"/>
              </a:rPr>
              <a:t>Automatic diagnoses based on a symptom checker</a:t>
            </a:r>
          </a:p>
        </p:txBody>
      </p:sp>
      <p:sp>
        <p:nvSpPr>
          <p:cNvPr id="94" name="Freeform 222">
            <a:extLst>
              <a:ext uri="{FF2B5EF4-FFF2-40B4-BE49-F238E27FC236}">
                <a16:creationId xmlns:a16="http://schemas.microsoft.com/office/drawing/2014/main" id="{F2E8B1B8-C91A-47B7-8DCC-DC144F900CC1}"/>
              </a:ext>
            </a:extLst>
          </p:cNvPr>
          <p:cNvSpPr>
            <a:spLocks noEditPoints="1"/>
          </p:cNvSpPr>
          <p:nvPr/>
        </p:nvSpPr>
        <p:spPr bwMode="auto">
          <a:xfrm>
            <a:off x="1005682" y="1954213"/>
            <a:ext cx="258763" cy="260350"/>
          </a:xfrm>
          <a:custGeom>
            <a:avLst/>
            <a:gdLst>
              <a:gd name="T0" fmla="*/ 259306 w 412"/>
              <a:gd name="T1" fmla="*/ 0 h 412"/>
              <a:gd name="T2" fmla="*/ 0 w 412"/>
              <a:gd name="T3" fmla="*/ 260448 h 412"/>
              <a:gd name="T4" fmla="*/ 259306 w 412"/>
              <a:gd name="T5" fmla="*/ 520896 h 412"/>
              <a:gd name="T6" fmla="*/ 518612 w 412"/>
              <a:gd name="T7" fmla="*/ 260448 h 412"/>
              <a:gd name="T8" fmla="*/ 259306 w 412"/>
              <a:gd name="T9" fmla="*/ 0 h 412"/>
              <a:gd name="T10" fmla="*/ 215249 w 412"/>
              <a:gd name="T11" fmla="*/ 400786 h 412"/>
              <a:gd name="T12" fmla="*/ 93149 w 412"/>
              <a:gd name="T13" fmla="*/ 278148 h 412"/>
              <a:gd name="T14" fmla="*/ 144758 w 412"/>
              <a:gd name="T15" fmla="*/ 225047 h 412"/>
              <a:gd name="T16" fmla="*/ 215249 w 412"/>
              <a:gd name="T17" fmla="*/ 295849 h 412"/>
              <a:gd name="T18" fmla="*/ 377630 w 412"/>
              <a:gd name="T19" fmla="*/ 132753 h 412"/>
              <a:gd name="T20" fmla="*/ 429240 w 412"/>
              <a:gd name="T21" fmla="*/ 184589 h 412"/>
              <a:gd name="T22" fmla="*/ 215249 w 412"/>
              <a:gd name="T23" fmla="*/ 400786 h 4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sz="900"/>
          </a:p>
        </p:txBody>
      </p:sp>
      <p:sp>
        <p:nvSpPr>
          <p:cNvPr id="101" name="TextBox 100">
            <a:extLst>
              <a:ext uri="{FF2B5EF4-FFF2-40B4-BE49-F238E27FC236}">
                <a16:creationId xmlns:a16="http://schemas.microsoft.com/office/drawing/2014/main" id="{B0EE5DE1-9F25-4792-AA32-0FD4D0403795}"/>
              </a:ext>
            </a:extLst>
          </p:cNvPr>
          <p:cNvSpPr txBox="1">
            <a:spLocks noChangeArrowheads="1"/>
          </p:cNvSpPr>
          <p:nvPr/>
        </p:nvSpPr>
        <p:spPr bwMode="auto">
          <a:xfrm>
            <a:off x="886619" y="676275"/>
            <a:ext cx="4465307" cy="72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1" tIns="22856" rIns="45711" bIns="22856">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r>
              <a:rPr lang="de-CH" altLang="de-DE" sz="4400" b="1" dirty="0">
                <a:solidFill>
                  <a:schemeClr val="bg1"/>
                </a:solidFill>
                <a:latin typeface="Lato Regular" charset="0"/>
              </a:rPr>
              <a:t>Medical Chatbot</a:t>
            </a:r>
            <a:endParaRPr lang="id-ID" altLang="de-DE" sz="4400" b="1" dirty="0">
              <a:solidFill>
                <a:schemeClr val="bg1"/>
              </a:solidFill>
              <a:latin typeface="Lato Regular" charset="0"/>
            </a:endParaRPr>
          </a:p>
        </p:txBody>
      </p:sp>
      <p:grpSp>
        <p:nvGrpSpPr>
          <p:cNvPr id="11" name="Gruppieren 10">
            <a:extLst>
              <a:ext uri="{FF2B5EF4-FFF2-40B4-BE49-F238E27FC236}">
                <a16:creationId xmlns:a16="http://schemas.microsoft.com/office/drawing/2014/main" id="{23F6A0F9-8B4A-40CB-819F-B26C8DF759E5}"/>
              </a:ext>
            </a:extLst>
          </p:cNvPr>
          <p:cNvGrpSpPr/>
          <p:nvPr/>
        </p:nvGrpSpPr>
        <p:grpSpPr>
          <a:xfrm>
            <a:off x="7001480" y="508000"/>
            <a:ext cx="4470400" cy="6350000"/>
            <a:chOff x="7001480" y="508000"/>
            <a:chExt cx="4470400" cy="6350000"/>
          </a:xfrm>
        </p:grpSpPr>
        <p:pic>
          <p:nvPicPr>
            <p:cNvPr id="59" name="Picture 58" descr="hand_iphone4.png">
              <a:extLst>
                <a:ext uri="{FF2B5EF4-FFF2-40B4-BE49-F238E27FC236}">
                  <a16:creationId xmlns:a16="http://schemas.microsoft.com/office/drawing/2014/main" id="{385F3C42-73C1-4697-AA57-49979AD599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01480" y="508000"/>
              <a:ext cx="44704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fik 1">
              <a:extLst>
                <a:ext uri="{FF2B5EF4-FFF2-40B4-BE49-F238E27FC236}">
                  <a16:creationId xmlns:a16="http://schemas.microsoft.com/office/drawing/2014/main" id="{02B7068F-85D3-4246-8596-EC02F30E4829}"/>
                </a:ext>
              </a:extLst>
            </p:cNvPr>
            <p:cNvPicPr>
              <a:picLocks noChangeAspect="1"/>
            </p:cNvPicPr>
            <p:nvPr/>
          </p:nvPicPr>
          <p:blipFill>
            <a:blip r:embed="rId4"/>
            <a:stretch>
              <a:fillRect/>
            </a:stretch>
          </p:blipFill>
          <p:spPr>
            <a:xfrm>
              <a:off x="7665721" y="930031"/>
              <a:ext cx="1525904" cy="2670419"/>
            </a:xfrm>
            <a:prstGeom prst="rect">
              <a:avLst/>
            </a:prstGeom>
          </p:spPr>
        </p:pic>
      </p:grpSp>
      <p:grpSp>
        <p:nvGrpSpPr>
          <p:cNvPr id="12" name="Gruppieren 11">
            <a:extLst>
              <a:ext uri="{FF2B5EF4-FFF2-40B4-BE49-F238E27FC236}">
                <a16:creationId xmlns:a16="http://schemas.microsoft.com/office/drawing/2014/main" id="{84472EF2-D722-4450-A42C-E1FDBD2FF861}"/>
              </a:ext>
            </a:extLst>
          </p:cNvPr>
          <p:cNvGrpSpPr/>
          <p:nvPr/>
        </p:nvGrpSpPr>
        <p:grpSpPr>
          <a:xfrm>
            <a:off x="704057" y="3977482"/>
            <a:ext cx="1749425" cy="1549858"/>
            <a:chOff x="704057" y="3977482"/>
            <a:chExt cx="1749425" cy="1549858"/>
          </a:xfrm>
        </p:grpSpPr>
        <p:sp>
          <p:nvSpPr>
            <p:cNvPr id="44" name="Freeform 7">
              <a:extLst>
                <a:ext uri="{FF2B5EF4-FFF2-40B4-BE49-F238E27FC236}">
                  <a16:creationId xmlns:a16="http://schemas.microsoft.com/office/drawing/2014/main" id="{74A66633-73B5-42ED-8091-E17CD7711D71}"/>
                </a:ext>
              </a:extLst>
            </p:cNvPr>
            <p:cNvSpPr>
              <a:spLocks noEditPoints="1"/>
            </p:cNvSpPr>
            <p:nvPr/>
          </p:nvSpPr>
          <p:spPr bwMode="auto">
            <a:xfrm>
              <a:off x="1174750" y="3977482"/>
              <a:ext cx="836613" cy="83740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5"/>
            </a:solidFill>
            <a:ln>
              <a:noFill/>
            </a:ln>
          </p:spPr>
          <p:txBody>
            <a:bodyPr lIns="91422" tIns="45711" rIns="91422" bIns="45711"/>
            <a:lstStyle/>
            <a:p>
              <a:pPr defTabSz="914217">
                <a:defRPr/>
              </a:pPr>
              <a:endParaRPr lang="id-ID" sz="900" dirty="0">
                <a:latin typeface="Calibri Light"/>
              </a:endParaRPr>
            </a:p>
          </p:txBody>
        </p:sp>
        <p:sp>
          <p:nvSpPr>
            <p:cNvPr id="119834" name="TextBox 49">
              <a:extLst>
                <a:ext uri="{FF2B5EF4-FFF2-40B4-BE49-F238E27FC236}">
                  <a16:creationId xmlns:a16="http://schemas.microsoft.com/office/drawing/2014/main" id="{8EBF11C8-6211-4BCF-B42A-98CE8871F140}"/>
                </a:ext>
              </a:extLst>
            </p:cNvPr>
            <p:cNvSpPr txBox="1">
              <a:spLocks noChangeArrowheads="1"/>
            </p:cNvSpPr>
            <p:nvPr/>
          </p:nvSpPr>
          <p:spPr bwMode="auto">
            <a:xfrm>
              <a:off x="704057" y="4788694"/>
              <a:ext cx="1749425" cy="73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altLang="de-DE" sz="2100" b="1" dirty="0">
                  <a:solidFill>
                    <a:schemeClr val="tx2"/>
                  </a:solidFill>
                  <a:latin typeface="+mn-lt"/>
                </a:rPr>
                <a:t>More time for patients</a:t>
              </a:r>
            </a:p>
          </p:txBody>
        </p:sp>
        <p:pic>
          <p:nvPicPr>
            <p:cNvPr id="42" name="Bildplatzhalter 57" descr="Uhr">
              <a:extLst>
                <a:ext uri="{FF2B5EF4-FFF2-40B4-BE49-F238E27FC236}">
                  <a16:creationId xmlns:a16="http://schemas.microsoft.com/office/drawing/2014/main" id="{E5670382-A418-4509-83BB-4CC97C41FC29}"/>
                </a:ext>
              </a:extLst>
            </p:cNvPr>
            <p:cNvPicPr>
              <a:picLocks noChangeAspect="1"/>
            </p:cNvPicPr>
            <p:nvPr/>
          </p:nvPicPr>
          <p:blipFill>
            <a:blip r:embed="rId5">
              <a:extLst>
                <a:ext uri="{96DAC541-7B7A-43D3-8B79-37D633B846F1}">
                  <asvg:svgBlip xmlns:asvg="http://schemas.microsoft.com/office/drawing/2016/SVG/main" r:embed="rId6"/>
                </a:ext>
              </a:extLst>
            </a:blip>
            <a:srcRect l="128" r="128"/>
            <a:stretch>
              <a:fillRect/>
            </a:stretch>
          </p:blipFill>
          <p:spPr>
            <a:xfrm>
              <a:off x="1274147" y="4086480"/>
              <a:ext cx="621792" cy="621792"/>
            </a:xfrm>
            <a:prstGeom prst="rect">
              <a:avLst/>
            </a:prstGeom>
            <a:effectLst/>
          </p:spPr>
        </p:pic>
      </p:grpSp>
      <p:grpSp>
        <p:nvGrpSpPr>
          <p:cNvPr id="13" name="Gruppieren 12">
            <a:extLst>
              <a:ext uri="{FF2B5EF4-FFF2-40B4-BE49-F238E27FC236}">
                <a16:creationId xmlns:a16="http://schemas.microsoft.com/office/drawing/2014/main" id="{2877FADD-A24D-423D-90CD-118C0765D268}"/>
              </a:ext>
            </a:extLst>
          </p:cNvPr>
          <p:cNvGrpSpPr/>
          <p:nvPr/>
        </p:nvGrpSpPr>
        <p:grpSpPr>
          <a:xfrm>
            <a:off x="2453482" y="3984625"/>
            <a:ext cx="1568300" cy="1549860"/>
            <a:chOff x="2453482" y="3984625"/>
            <a:chExt cx="1568300" cy="1549860"/>
          </a:xfrm>
        </p:grpSpPr>
        <p:sp>
          <p:nvSpPr>
            <p:cNvPr id="69" name="Freeform 7">
              <a:extLst>
                <a:ext uri="{FF2B5EF4-FFF2-40B4-BE49-F238E27FC236}">
                  <a16:creationId xmlns:a16="http://schemas.microsoft.com/office/drawing/2014/main" id="{455C4B29-22F5-4969-86F6-11E59E9AB734}"/>
                </a:ext>
              </a:extLst>
            </p:cNvPr>
            <p:cNvSpPr>
              <a:spLocks noEditPoints="1"/>
            </p:cNvSpPr>
            <p:nvPr/>
          </p:nvSpPr>
          <p:spPr bwMode="auto">
            <a:xfrm>
              <a:off x="2798763" y="3984625"/>
              <a:ext cx="836613" cy="837407"/>
            </a:xfrm>
            <a:custGeom>
              <a:avLst/>
              <a:gdLst>
                <a:gd name="T0" fmla="*/ 836837 w 212"/>
                <a:gd name="T1" fmla="*/ 1674110 h 212"/>
                <a:gd name="T2" fmla="*/ 0 w 212"/>
                <a:gd name="T3" fmla="*/ 837055 h 212"/>
                <a:gd name="T4" fmla="*/ 836837 w 212"/>
                <a:gd name="T5" fmla="*/ 0 h 212"/>
                <a:gd name="T6" fmla="*/ 1673674 w 212"/>
                <a:gd name="T7" fmla="*/ 837055 h 212"/>
                <a:gd name="T8" fmla="*/ 836837 w 212"/>
                <a:gd name="T9" fmla="*/ 1674110 h 212"/>
                <a:gd name="T10" fmla="*/ 836837 w 212"/>
                <a:gd name="T11" fmla="*/ 157935 h 212"/>
                <a:gd name="T12" fmla="*/ 157894 w 212"/>
                <a:gd name="T13" fmla="*/ 837055 h 212"/>
                <a:gd name="T14" fmla="*/ 836837 w 212"/>
                <a:gd name="T15" fmla="*/ 1516175 h 212"/>
                <a:gd name="T16" fmla="*/ 1515780 w 212"/>
                <a:gd name="T17" fmla="*/ 837055 h 212"/>
                <a:gd name="T18" fmla="*/ 836837 w 212"/>
                <a:gd name="T19" fmla="*/ 157935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2" tIns="45711" rIns="91422" bIns="45711"/>
            <a:lstStyle/>
            <a:p>
              <a:endParaRPr lang="de-CH" sz="900"/>
            </a:p>
          </p:txBody>
        </p:sp>
        <p:sp>
          <p:nvSpPr>
            <p:cNvPr id="119840" name="TextBox 82">
              <a:extLst>
                <a:ext uri="{FF2B5EF4-FFF2-40B4-BE49-F238E27FC236}">
                  <a16:creationId xmlns:a16="http://schemas.microsoft.com/office/drawing/2014/main" id="{769B4213-371B-45DB-8BC8-B16497B9CDF2}"/>
                </a:ext>
              </a:extLst>
            </p:cNvPr>
            <p:cNvSpPr txBox="1">
              <a:spLocks noChangeArrowheads="1"/>
            </p:cNvSpPr>
            <p:nvPr/>
          </p:nvSpPr>
          <p:spPr bwMode="auto">
            <a:xfrm>
              <a:off x="2453482" y="4795839"/>
              <a:ext cx="1568300" cy="73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altLang="de-DE" sz="2100" b="1" dirty="0">
                  <a:solidFill>
                    <a:schemeClr val="tx2"/>
                  </a:solidFill>
                  <a:latin typeface="+mn-lt"/>
                </a:rPr>
                <a:t>Less paperwork</a:t>
              </a:r>
            </a:p>
          </p:txBody>
        </p:sp>
        <p:pic>
          <p:nvPicPr>
            <p:cNvPr id="8" name="Grafik 7" descr="Schreibmaschine">
              <a:extLst>
                <a:ext uri="{FF2B5EF4-FFF2-40B4-BE49-F238E27FC236}">
                  <a16:creationId xmlns:a16="http://schemas.microsoft.com/office/drawing/2014/main" id="{C1C25802-4F79-4CC9-B784-FBFE86D15A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55320" y="4120544"/>
              <a:ext cx="527469" cy="527469"/>
            </a:xfrm>
            <a:prstGeom prst="rect">
              <a:avLst/>
            </a:prstGeom>
          </p:spPr>
        </p:pic>
      </p:grpSp>
      <p:grpSp>
        <p:nvGrpSpPr>
          <p:cNvPr id="14" name="Gruppieren 13">
            <a:extLst>
              <a:ext uri="{FF2B5EF4-FFF2-40B4-BE49-F238E27FC236}">
                <a16:creationId xmlns:a16="http://schemas.microsoft.com/office/drawing/2014/main" id="{03DAA7ED-2A26-4A6A-B139-6638B8FF7785}"/>
              </a:ext>
            </a:extLst>
          </p:cNvPr>
          <p:cNvGrpSpPr/>
          <p:nvPr/>
        </p:nvGrpSpPr>
        <p:grpSpPr>
          <a:xfrm>
            <a:off x="3980657" y="3975894"/>
            <a:ext cx="1706742" cy="1565734"/>
            <a:chOff x="3980657" y="3975894"/>
            <a:chExt cx="1706742" cy="1565734"/>
          </a:xfrm>
        </p:grpSpPr>
        <p:sp>
          <p:nvSpPr>
            <p:cNvPr id="73" name="Freeform 9">
              <a:extLst>
                <a:ext uri="{FF2B5EF4-FFF2-40B4-BE49-F238E27FC236}">
                  <a16:creationId xmlns:a16="http://schemas.microsoft.com/office/drawing/2014/main" id="{6947C39A-4324-4C4C-B84D-6297414B6B7F}"/>
                </a:ext>
              </a:extLst>
            </p:cNvPr>
            <p:cNvSpPr>
              <a:spLocks noEditPoints="1"/>
            </p:cNvSpPr>
            <p:nvPr/>
          </p:nvSpPr>
          <p:spPr bwMode="auto">
            <a:xfrm>
              <a:off x="4410869" y="3975894"/>
              <a:ext cx="836613" cy="836613"/>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3"/>
            </a:solidFill>
            <a:ln>
              <a:noFill/>
            </a:ln>
          </p:spPr>
          <p:txBody>
            <a:bodyPr lIns="91422" tIns="45711" rIns="91422" bIns="45711"/>
            <a:lstStyle/>
            <a:p>
              <a:pPr defTabSz="914217">
                <a:defRPr/>
              </a:pPr>
              <a:endParaRPr lang="id-ID" sz="900" dirty="0">
                <a:latin typeface="Calibri Light"/>
              </a:endParaRPr>
            </a:p>
          </p:txBody>
        </p:sp>
        <p:sp>
          <p:nvSpPr>
            <p:cNvPr id="119838" name="TextBox 38">
              <a:extLst>
                <a:ext uri="{FF2B5EF4-FFF2-40B4-BE49-F238E27FC236}">
                  <a16:creationId xmlns:a16="http://schemas.microsoft.com/office/drawing/2014/main" id="{43AC379D-6709-4111-B6B6-D7FDB57B576B}"/>
                </a:ext>
              </a:extLst>
            </p:cNvPr>
            <p:cNvSpPr txBox="1">
              <a:spLocks noChangeArrowheads="1"/>
            </p:cNvSpPr>
            <p:nvPr/>
          </p:nvSpPr>
          <p:spPr bwMode="auto">
            <a:xfrm>
              <a:off x="3980657" y="4802982"/>
              <a:ext cx="1706742" cy="73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altLang="de-DE" sz="2100" b="1" dirty="0">
                  <a:solidFill>
                    <a:schemeClr val="tx2"/>
                  </a:solidFill>
                  <a:latin typeface="+mn-lt"/>
                </a:rPr>
                <a:t>Cost reduction</a:t>
              </a:r>
            </a:p>
          </p:txBody>
        </p:sp>
        <p:pic>
          <p:nvPicPr>
            <p:cNvPr id="16" name="Grafik 15" descr="Abwärtstrend-Diagramm">
              <a:extLst>
                <a:ext uri="{FF2B5EF4-FFF2-40B4-BE49-F238E27FC236}">
                  <a16:creationId xmlns:a16="http://schemas.microsoft.com/office/drawing/2014/main" id="{5A565C45-F992-4D57-AAA0-3A393A62D1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45720" y="4086480"/>
              <a:ext cx="589610" cy="589610"/>
            </a:xfrm>
            <a:prstGeom prst="rect">
              <a:avLst/>
            </a:prstGeom>
          </p:spPr>
        </p:pic>
      </p:grpSp>
      <p:grpSp>
        <p:nvGrpSpPr>
          <p:cNvPr id="15" name="Gruppieren 14">
            <a:extLst>
              <a:ext uri="{FF2B5EF4-FFF2-40B4-BE49-F238E27FC236}">
                <a16:creationId xmlns:a16="http://schemas.microsoft.com/office/drawing/2014/main" id="{C070405B-DD55-45FA-BC54-E764C70394C3}"/>
              </a:ext>
            </a:extLst>
          </p:cNvPr>
          <p:cNvGrpSpPr/>
          <p:nvPr/>
        </p:nvGrpSpPr>
        <p:grpSpPr>
          <a:xfrm>
            <a:off x="5872301" y="3964782"/>
            <a:ext cx="1327937" cy="1566527"/>
            <a:chOff x="5872301" y="3964782"/>
            <a:chExt cx="1327937" cy="1566527"/>
          </a:xfrm>
        </p:grpSpPr>
        <p:sp>
          <p:nvSpPr>
            <p:cNvPr id="77" name="Freeform 6">
              <a:extLst>
                <a:ext uri="{FF2B5EF4-FFF2-40B4-BE49-F238E27FC236}">
                  <a16:creationId xmlns:a16="http://schemas.microsoft.com/office/drawing/2014/main" id="{3A3F1B86-4CA7-417B-B03B-84F37ED303CD}"/>
                </a:ext>
              </a:extLst>
            </p:cNvPr>
            <p:cNvSpPr>
              <a:spLocks noEditPoints="1"/>
            </p:cNvSpPr>
            <p:nvPr/>
          </p:nvSpPr>
          <p:spPr bwMode="auto">
            <a:xfrm>
              <a:off x="6095207" y="3964782"/>
              <a:ext cx="837406" cy="838994"/>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4"/>
            </a:solidFill>
            <a:ln>
              <a:noFill/>
            </a:ln>
          </p:spPr>
          <p:txBody>
            <a:bodyPr lIns="91422" tIns="45711" rIns="91422" bIns="45711"/>
            <a:lstStyle/>
            <a:p>
              <a:pPr defTabSz="914217">
                <a:defRPr/>
              </a:pPr>
              <a:endParaRPr lang="id-ID" sz="900" dirty="0">
                <a:latin typeface="Calibri Light"/>
              </a:endParaRPr>
            </a:p>
          </p:txBody>
        </p:sp>
        <p:sp>
          <p:nvSpPr>
            <p:cNvPr id="119836" name="TextBox 42">
              <a:extLst>
                <a:ext uri="{FF2B5EF4-FFF2-40B4-BE49-F238E27FC236}">
                  <a16:creationId xmlns:a16="http://schemas.microsoft.com/office/drawing/2014/main" id="{86E88769-38B7-40E8-BF5F-6A3D23538333}"/>
                </a:ext>
              </a:extLst>
            </p:cNvPr>
            <p:cNvSpPr txBox="1">
              <a:spLocks noChangeArrowheads="1"/>
            </p:cNvSpPr>
            <p:nvPr/>
          </p:nvSpPr>
          <p:spPr bwMode="auto">
            <a:xfrm>
              <a:off x="5872301" y="4792663"/>
              <a:ext cx="1327937" cy="73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altLang="de-DE" sz="2100" b="1" dirty="0">
                  <a:solidFill>
                    <a:schemeClr val="tx2"/>
                  </a:solidFill>
                  <a:latin typeface="+mn-lt"/>
                </a:rPr>
                <a:t>Happier patients</a:t>
              </a:r>
            </a:p>
          </p:txBody>
        </p:sp>
        <p:pic>
          <p:nvPicPr>
            <p:cNvPr id="33" name="Grafik 32" descr="Engelsgesichtskontur">
              <a:extLst>
                <a:ext uri="{FF2B5EF4-FFF2-40B4-BE49-F238E27FC236}">
                  <a16:creationId xmlns:a16="http://schemas.microsoft.com/office/drawing/2014/main" id="{BAFEC742-AA0C-47D5-A10B-8E45976536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1883" y="4133527"/>
              <a:ext cx="584054" cy="584054"/>
            </a:xfrm>
            <a:prstGeom prst="rect">
              <a:avLst/>
            </a:prstGeom>
          </p:spPr>
        </p:pic>
      </p:grpSp>
      <p:sp>
        <p:nvSpPr>
          <p:cNvPr id="10" name="Foliennummernplatzhalter 9">
            <a:extLst>
              <a:ext uri="{FF2B5EF4-FFF2-40B4-BE49-F238E27FC236}">
                <a16:creationId xmlns:a16="http://schemas.microsoft.com/office/drawing/2014/main" id="{38B7D0E4-08EE-403C-AEF5-FF8A5D240123}"/>
              </a:ext>
            </a:extLst>
          </p:cNvPr>
          <p:cNvSpPr>
            <a:spLocks noGrp="1"/>
          </p:cNvSpPr>
          <p:nvPr>
            <p:ph type="sldNum" sz="quarter" idx="12"/>
          </p:nvPr>
        </p:nvSpPr>
        <p:spPr/>
        <p:txBody>
          <a:bodyPr/>
          <a:lstStyle/>
          <a:p>
            <a:pPr rtl="0"/>
            <a:r>
              <a:rPr lang="de-DE" noProof="0"/>
              <a:t> </a:t>
            </a:r>
            <a:fld id="{19B51A1E-902D-48AF-9020-955120F399B6}" type="slidenum">
              <a:rPr lang="de-DE" b="1" i="1" noProof="0" smtClean="0"/>
              <a:pPr rtl="0"/>
              <a:t>13</a:t>
            </a:fld>
            <a:endParaRPr lang="de-DE" b="1" i="1" noProof="0" dirty="0"/>
          </a:p>
        </p:txBody>
      </p:sp>
      <p:sp>
        <p:nvSpPr>
          <p:cNvPr id="36" name="TextBox 88">
            <a:extLst>
              <a:ext uri="{FF2B5EF4-FFF2-40B4-BE49-F238E27FC236}">
                <a16:creationId xmlns:a16="http://schemas.microsoft.com/office/drawing/2014/main" id="{0947941A-811A-484C-9230-AC11F35AE2A4}"/>
              </a:ext>
            </a:extLst>
          </p:cNvPr>
          <p:cNvSpPr txBox="1"/>
          <p:nvPr/>
        </p:nvSpPr>
        <p:spPr>
          <a:xfrm>
            <a:off x="1265238" y="2314489"/>
            <a:ext cx="5980113" cy="318531"/>
          </a:xfrm>
          <a:prstGeom prst="rect">
            <a:avLst/>
          </a:prstGeom>
          <a:noFill/>
        </p:spPr>
        <p:txBody>
          <a:bodyPr lIns="109710" tIns="54855" rIns="109710" bIns="54855">
            <a:spAutoFit/>
          </a:bodyPr>
          <a:lstStyle/>
          <a:p>
            <a:pPr defTabSz="914217">
              <a:defRPr/>
            </a:pPr>
            <a:r>
              <a:rPr lang="en-US" sz="1350" dirty="0">
                <a:solidFill>
                  <a:schemeClr val="bg1">
                    <a:lumMod val="95000"/>
                  </a:schemeClr>
                </a:solidFill>
                <a:latin typeface="Calibri Light"/>
                <a:ea typeface="Open Sans Light" panose="020B0306030504020204" pitchFamily="34" charset="0"/>
                <a:cs typeface="Calibri Light"/>
              </a:rPr>
              <a:t>Prescriptions are issued remotely</a:t>
            </a:r>
          </a:p>
        </p:txBody>
      </p:sp>
      <p:sp>
        <p:nvSpPr>
          <p:cNvPr id="37" name="Freeform 222">
            <a:extLst>
              <a:ext uri="{FF2B5EF4-FFF2-40B4-BE49-F238E27FC236}">
                <a16:creationId xmlns:a16="http://schemas.microsoft.com/office/drawing/2014/main" id="{3805FF17-55E8-4E3A-AF91-BE71DC42230A}"/>
              </a:ext>
            </a:extLst>
          </p:cNvPr>
          <p:cNvSpPr>
            <a:spLocks noEditPoints="1"/>
          </p:cNvSpPr>
          <p:nvPr/>
        </p:nvSpPr>
        <p:spPr bwMode="auto">
          <a:xfrm>
            <a:off x="1005682" y="2347033"/>
            <a:ext cx="258763" cy="260350"/>
          </a:xfrm>
          <a:custGeom>
            <a:avLst/>
            <a:gdLst>
              <a:gd name="T0" fmla="*/ 259306 w 412"/>
              <a:gd name="T1" fmla="*/ 0 h 412"/>
              <a:gd name="T2" fmla="*/ 0 w 412"/>
              <a:gd name="T3" fmla="*/ 260448 h 412"/>
              <a:gd name="T4" fmla="*/ 259306 w 412"/>
              <a:gd name="T5" fmla="*/ 520896 h 412"/>
              <a:gd name="T6" fmla="*/ 518612 w 412"/>
              <a:gd name="T7" fmla="*/ 260448 h 412"/>
              <a:gd name="T8" fmla="*/ 259306 w 412"/>
              <a:gd name="T9" fmla="*/ 0 h 412"/>
              <a:gd name="T10" fmla="*/ 215249 w 412"/>
              <a:gd name="T11" fmla="*/ 400786 h 412"/>
              <a:gd name="T12" fmla="*/ 93149 w 412"/>
              <a:gd name="T13" fmla="*/ 278148 h 412"/>
              <a:gd name="T14" fmla="*/ 144758 w 412"/>
              <a:gd name="T15" fmla="*/ 225047 h 412"/>
              <a:gd name="T16" fmla="*/ 215249 w 412"/>
              <a:gd name="T17" fmla="*/ 295849 h 412"/>
              <a:gd name="T18" fmla="*/ 377630 w 412"/>
              <a:gd name="T19" fmla="*/ 132753 h 412"/>
              <a:gd name="T20" fmla="*/ 429240 w 412"/>
              <a:gd name="T21" fmla="*/ 184589 h 412"/>
              <a:gd name="T22" fmla="*/ 215249 w 412"/>
              <a:gd name="T23" fmla="*/ 400786 h 4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sz="900"/>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p:tgtEl>
                                          <p:spTgt spid="101"/>
                                        </p:tgtEl>
                                        <p:attrNameLst>
                                          <p:attrName>ppt_x</p:attrName>
                                        </p:attrNameLst>
                                      </p:cBhvr>
                                      <p:tavLst>
                                        <p:tav tm="0">
                                          <p:val>
                                            <p:strVal val="#ppt_x-#ppt_w*1.125000"/>
                                          </p:val>
                                        </p:tav>
                                        <p:tav tm="100000">
                                          <p:val>
                                            <p:strVal val="#ppt_x"/>
                                          </p:val>
                                        </p:tav>
                                      </p:tavLst>
                                    </p:anim>
                                    <p:animEffect transition="in" filter="wipe(right)">
                                      <p:cBhvr>
                                        <p:cTn id="8" dur="500"/>
                                        <p:tgtEl>
                                          <p:spTgt spid="101"/>
                                        </p:tgtEl>
                                      </p:cBhvr>
                                    </p:animEffect>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p:tgtEl>
                                          <p:spTgt spid="60"/>
                                        </p:tgtEl>
                                        <p:attrNameLst>
                                          <p:attrName>ppt_x</p:attrName>
                                        </p:attrNameLst>
                                      </p:cBhvr>
                                      <p:tavLst>
                                        <p:tav tm="0">
                                          <p:val>
                                            <p:strVal val="#ppt_x-#ppt_w*1.125000"/>
                                          </p:val>
                                        </p:tav>
                                        <p:tav tm="100000">
                                          <p:val>
                                            <p:strVal val="#ppt_x"/>
                                          </p:val>
                                        </p:tav>
                                      </p:tavLst>
                                    </p:anim>
                                    <p:animEffect transition="in" filter="wipe(right)">
                                      <p:cBhvr>
                                        <p:cTn id="13" dur="500"/>
                                        <p:tgtEl>
                                          <p:spTgt spid="60"/>
                                        </p:tgtEl>
                                      </p:cBhvr>
                                    </p:animEffect>
                                  </p:childTnLst>
                                </p:cTn>
                              </p:par>
                            </p:childTnLst>
                          </p:cTn>
                        </p:par>
                        <p:par>
                          <p:cTn id="14" fill="hold" nodeType="afterGroup">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par>
                          <p:cTn id="18" fill="hold" nodeType="afterGroup">
                            <p:stCondLst>
                              <p:cond delay="1500"/>
                            </p:stCondLst>
                            <p:childTnLst>
                              <p:par>
                                <p:cTn id="19" presetID="12" presetClass="entr" presetSubtype="8" fill="hold" nodeType="after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additive="base">
                                        <p:cTn id="21" dur="500"/>
                                        <p:tgtEl>
                                          <p:spTgt spid="94"/>
                                        </p:tgtEl>
                                        <p:attrNameLst>
                                          <p:attrName>ppt_x</p:attrName>
                                        </p:attrNameLst>
                                      </p:cBhvr>
                                      <p:tavLst>
                                        <p:tav tm="0">
                                          <p:val>
                                            <p:strVal val="#ppt_x-#ppt_w*1.125000"/>
                                          </p:val>
                                        </p:tav>
                                        <p:tav tm="100000">
                                          <p:val>
                                            <p:strVal val="#ppt_x"/>
                                          </p:val>
                                        </p:tav>
                                      </p:tavLst>
                                    </p:anim>
                                    <p:animEffect transition="in" filter="wipe(right)">
                                      <p:cBhvr>
                                        <p:cTn id="22" dur="500"/>
                                        <p:tgtEl>
                                          <p:spTgt spid="94"/>
                                        </p:tgtEl>
                                      </p:cBhvr>
                                    </p:animEffect>
                                  </p:childTnLst>
                                </p:cTn>
                              </p:par>
                            </p:childTnLst>
                          </p:cTn>
                        </p:par>
                        <p:par>
                          <p:cTn id="23" fill="hold" nodeType="afterGroup">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wipe(left)">
                                      <p:cBhvr>
                                        <p:cTn id="26" dur="500"/>
                                        <p:tgtEl>
                                          <p:spTgt spid="89"/>
                                        </p:tgtEl>
                                      </p:cBhvr>
                                    </p:animEffect>
                                  </p:childTnLst>
                                </p:cTn>
                              </p:par>
                            </p:childTnLst>
                          </p:cTn>
                        </p:par>
                        <p:par>
                          <p:cTn id="27" fill="hold">
                            <p:stCondLst>
                              <p:cond delay="2500"/>
                            </p:stCondLst>
                            <p:childTnLst>
                              <p:par>
                                <p:cTn id="28" presetID="12" presetClass="entr" presetSubtype="8"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p:tgtEl>
                                          <p:spTgt spid="37"/>
                                        </p:tgtEl>
                                        <p:attrNameLst>
                                          <p:attrName>ppt_x</p:attrName>
                                        </p:attrNameLst>
                                      </p:cBhvr>
                                      <p:tavLst>
                                        <p:tav tm="0">
                                          <p:val>
                                            <p:strVal val="#ppt_x-#ppt_w*1.125000"/>
                                          </p:val>
                                        </p:tav>
                                        <p:tav tm="100000">
                                          <p:val>
                                            <p:strVal val="#ppt_x"/>
                                          </p:val>
                                        </p:tav>
                                      </p:tavLst>
                                    </p:anim>
                                    <p:animEffect transition="in" filter="wipe(right)">
                                      <p:cBhvr>
                                        <p:cTn id="31" dur="500"/>
                                        <p:tgtEl>
                                          <p:spTgt spid="37"/>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9" grpId="0"/>
      <p:bldP spid="101"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16" descr="Bild mit medizinischen Pinzetten verschiedener Größen, einigen Tabletten und einer Hand, die einen Stift hält und auf ein Blatt Papier auf einem Klemmbrett schreibt">
            <a:extLst>
              <a:ext uri="{FF2B5EF4-FFF2-40B4-BE49-F238E27FC236}">
                <a16:creationId xmlns:a16="http://schemas.microsoft.com/office/drawing/2014/main" id="{D29AD2ED-F2E1-42BA-A4F8-29194C96347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2" r="62"/>
          <a:stretch>
            <a:fillRect/>
          </a:stretch>
        </p:blipFill>
        <p:spPr/>
      </p:pic>
      <p:sp>
        <p:nvSpPr>
          <p:cNvPr id="11" name="Rechteck 10" title="Overlay-Grafik">
            <a:extLst>
              <a:ext uri="{FF2B5EF4-FFF2-40B4-BE49-F238E27FC236}">
                <a16:creationId xmlns:a16="http://schemas.microsoft.com/office/drawing/2014/main" id="{5396BE43-2D46-4002-A946-60FC5900EC15}"/>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5" name="Foliennummernplatzhalter 4">
            <a:extLst>
              <a:ext uri="{FF2B5EF4-FFF2-40B4-BE49-F238E27FC236}">
                <a16:creationId xmlns:a16="http://schemas.microsoft.com/office/drawing/2014/main" id="{46DC15D2-04EB-42D6-9037-26AFBEACA027}"/>
              </a:ext>
            </a:extLst>
          </p:cNvPr>
          <p:cNvSpPr>
            <a:spLocks noGrp="1"/>
          </p:cNvSpPr>
          <p:nvPr>
            <p:ph type="sldNum" sz="quarter" idx="12"/>
          </p:nvPr>
        </p:nvSpPr>
        <p:spPr/>
        <p:txBody>
          <a:bodyPr rtlCol="0"/>
          <a:lstStyle/>
          <a:p>
            <a:pPr rtl="0"/>
            <a:r>
              <a:rPr lang="de-DE" dirty="0"/>
              <a:t> </a:t>
            </a:r>
            <a:fld id="{19B51A1E-902D-48AF-9020-955120F399B6}" type="slidenum">
              <a:rPr lang="de-DE" b="1" i="1" smtClean="0"/>
              <a:pPr rtl="0"/>
              <a:t>14</a:t>
            </a:fld>
            <a:endParaRPr lang="de-DE" b="1" i="1" dirty="0"/>
          </a:p>
        </p:txBody>
      </p:sp>
      <p:sp>
        <p:nvSpPr>
          <p:cNvPr id="3" name="Titel 2">
            <a:extLst>
              <a:ext uri="{FF2B5EF4-FFF2-40B4-BE49-F238E27FC236}">
                <a16:creationId xmlns:a16="http://schemas.microsoft.com/office/drawing/2014/main" id="{D2DDABB1-5E6B-4365-AD9E-DDCE7E972742}"/>
              </a:ext>
            </a:extLst>
          </p:cNvPr>
          <p:cNvSpPr>
            <a:spLocks noGrp="1"/>
          </p:cNvSpPr>
          <p:nvPr>
            <p:ph type="ctrTitle"/>
          </p:nvPr>
        </p:nvSpPr>
        <p:spPr/>
        <p:txBody>
          <a:bodyPr rtlCol="0"/>
          <a:lstStyle/>
          <a:p>
            <a:pPr rtl="0"/>
            <a:r>
              <a:rPr lang="en-US" noProof="0" dirty="0"/>
              <a:t>Thank you for your attention!</a:t>
            </a:r>
          </a:p>
        </p:txBody>
      </p:sp>
      <p:sp>
        <p:nvSpPr>
          <p:cNvPr id="4" name="Untertitel 3">
            <a:extLst>
              <a:ext uri="{FF2B5EF4-FFF2-40B4-BE49-F238E27FC236}">
                <a16:creationId xmlns:a16="http://schemas.microsoft.com/office/drawing/2014/main" id="{37530160-A714-49C8-85A0-932553905B40}"/>
              </a:ext>
            </a:extLst>
          </p:cNvPr>
          <p:cNvSpPr>
            <a:spLocks noGrp="1"/>
          </p:cNvSpPr>
          <p:nvPr>
            <p:ph type="subTitle" idx="1"/>
          </p:nvPr>
        </p:nvSpPr>
        <p:spPr/>
        <p:txBody>
          <a:bodyPr rtlCol="0"/>
          <a:lstStyle/>
          <a:p>
            <a:pPr rtl="0"/>
            <a:r>
              <a:rPr lang="en-US" noProof="0" dirty="0"/>
              <a:t>Lars Moser, Head of Sales</a:t>
            </a:r>
          </a:p>
        </p:txBody>
      </p:sp>
      <p:sp>
        <p:nvSpPr>
          <p:cNvPr id="6" name="Textplatzhalter 5">
            <a:extLst>
              <a:ext uri="{FF2B5EF4-FFF2-40B4-BE49-F238E27FC236}">
                <a16:creationId xmlns:a16="http://schemas.microsoft.com/office/drawing/2014/main" id="{282CA365-4170-41B8-B4B3-7A2FA6DBD751}"/>
              </a:ext>
            </a:extLst>
          </p:cNvPr>
          <p:cNvSpPr>
            <a:spLocks noGrp="1"/>
          </p:cNvSpPr>
          <p:nvPr>
            <p:ph type="body" sz="quarter" idx="15"/>
          </p:nvPr>
        </p:nvSpPr>
        <p:spPr/>
        <p:txBody>
          <a:bodyPr rtlCol="0"/>
          <a:lstStyle/>
          <a:p>
            <a:pPr rtl="0"/>
            <a:r>
              <a:rPr lang="en-US" noProof="0" dirty="0"/>
              <a:t>+41 32 452 33 55</a:t>
            </a:r>
          </a:p>
        </p:txBody>
      </p:sp>
      <p:sp>
        <p:nvSpPr>
          <p:cNvPr id="7" name="Textplatzhalter 6">
            <a:extLst>
              <a:ext uri="{FF2B5EF4-FFF2-40B4-BE49-F238E27FC236}">
                <a16:creationId xmlns:a16="http://schemas.microsoft.com/office/drawing/2014/main" id="{75739431-ADAD-416E-818C-4B616D2870E5}"/>
              </a:ext>
            </a:extLst>
          </p:cNvPr>
          <p:cNvSpPr>
            <a:spLocks noGrp="1"/>
          </p:cNvSpPr>
          <p:nvPr>
            <p:ph type="body" sz="quarter" idx="16"/>
          </p:nvPr>
        </p:nvSpPr>
        <p:spPr/>
        <p:txBody>
          <a:bodyPr rtlCol="0"/>
          <a:lstStyle/>
          <a:p>
            <a:pPr rtl="0"/>
            <a:r>
              <a:rPr lang="en-US" dirty="0"/>
              <a:t>l</a:t>
            </a:r>
            <a:r>
              <a:rPr lang="en-US" noProof="0" dirty="0"/>
              <a:t>ars.moser@burratahs.com</a:t>
            </a:r>
          </a:p>
        </p:txBody>
      </p:sp>
      <p:sp>
        <p:nvSpPr>
          <p:cNvPr id="8" name="Textplatzhalter 7">
            <a:extLst>
              <a:ext uri="{FF2B5EF4-FFF2-40B4-BE49-F238E27FC236}">
                <a16:creationId xmlns:a16="http://schemas.microsoft.com/office/drawing/2014/main" id="{2258B848-99A6-4681-9D22-50069C0BDE97}"/>
              </a:ext>
            </a:extLst>
          </p:cNvPr>
          <p:cNvSpPr>
            <a:spLocks noGrp="1"/>
          </p:cNvSpPr>
          <p:nvPr>
            <p:ph type="body" sz="quarter" idx="17"/>
          </p:nvPr>
        </p:nvSpPr>
        <p:spPr/>
        <p:txBody>
          <a:bodyPr rtlCol="0"/>
          <a:lstStyle/>
          <a:p>
            <a:r>
              <a:rPr lang="en-US" dirty="0"/>
              <a:t>www.burratahs.com</a:t>
            </a:r>
            <a:endParaRPr lang="en-US" noProof="0" dirty="0"/>
          </a:p>
        </p:txBody>
      </p:sp>
      <p:pic>
        <p:nvPicPr>
          <p:cNvPr id="12" name="Grafik 11" descr="Benutzer-Symbol" title="Symbol – Name des Referenten">
            <a:extLst>
              <a:ext uri="{FF2B5EF4-FFF2-40B4-BE49-F238E27FC236}">
                <a16:creationId xmlns:a16="http://schemas.microsoft.com/office/drawing/2014/main" id="{3FD34FCD-807B-4BBC-8AFE-2162CCE29BE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387065" y="5059754"/>
            <a:ext cx="218900" cy="218900"/>
          </a:xfrm>
          <a:prstGeom prst="rect">
            <a:avLst/>
          </a:prstGeom>
        </p:spPr>
      </p:pic>
      <p:pic>
        <p:nvPicPr>
          <p:cNvPr id="14" name="Grafik 13" descr="Smartphone-Symbol" title="Symbol – Telefonnummer des Referenten">
            <a:extLst>
              <a:ext uri="{FF2B5EF4-FFF2-40B4-BE49-F238E27FC236}">
                <a16:creationId xmlns:a16="http://schemas.microsoft.com/office/drawing/2014/main" id="{E51263B5-564A-401A-810D-0896F97EF0C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bwMode="black">
          <a:xfrm>
            <a:off x="10387065" y="5468514"/>
            <a:ext cx="218900" cy="218900"/>
          </a:xfrm>
          <a:prstGeom prst="rect">
            <a:avLst/>
          </a:prstGeom>
        </p:spPr>
      </p:pic>
      <p:pic>
        <p:nvPicPr>
          <p:cNvPr id="13" name="Grafik 12" descr="Umschlag-Symbol" title="Symbol – E-Mail-Adresse des Referenten">
            <a:extLst>
              <a:ext uri="{FF2B5EF4-FFF2-40B4-BE49-F238E27FC236}">
                <a16:creationId xmlns:a16="http://schemas.microsoft.com/office/drawing/2014/main" id="{A24A1417-AE3F-44AE-98EB-3E6ADA1E201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bwMode="black">
          <a:xfrm>
            <a:off x="10387065" y="5836232"/>
            <a:ext cx="218900" cy="218900"/>
          </a:xfrm>
          <a:prstGeom prst="rect">
            <a:avLst/>
          </a:prstGeom>
        </p:spPr>
      </p:pic>
      <p:pic>
        <p:nvPicPr>
          <p:cNvPr id="15" name="Grafik 14" descr="Link-Symbol">
            <a:extLst>
              <a:ext uri="{FF2B5EF4-FFF2-40B4-BE49-F238E27FC236}">
                <a16:creationId xmlns:a16="http://schemas.microsoft.com/office/drawing/2014/main" id="{0161B5EF-405A-4DEA-8E00-0A6A7B71F7BA}"/>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bwMode="black">
          <a:xfrm>
            <a:off x="10370206" y="6203950"/>
            <a:ext cx="244786" cy="244786"/>
          </a:xfrm>
          <a:prstGeom prst="rect">
            <a:avLst/>
          </a:prstGeom>
        </p:spPr>
      </p:pic>
    </p:spTree>
    <p:extLst>
      <p:ext uri="{BB962C8B-B14F-4D97-AF65-F5344CB8AC3E}">
        <p14:creationId xmlns:p14="http://schemas.microsoft.com/office/powerpoint/2010/main" val="311331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0B8DE7D-B208-42EF-93F6-C5CAF470D4A7}"/>
              </a:ext>
            </a:extLst>
          </p:cNvPr>
          <p:cNvGrpSpPr>
            <a:grpSpLocks/>
          </p:cNvGrpSpPr>
          <p:nvPr/>
        </p:nvGrpSpPr>
        <p:grpSpPr bwMode="auto">
          <a:xfrm>
            <a:off x="1896353" y="2859883"/>
            <a:ext cx="1327927" cy="1014792"/>
            <a:chOff x="3271300" y="3891133"/>
            <a:chExt cx="2655310" cy="2029578"/>
          </a:xfrm>
        </p:grpSpPr>
        <p:sp>
          <p:nvSpPr>
            <p:cNvPr id="42058" name="Freeform 7">
              <a:extLst>
                <a:ext uri="{FF2B5EF4-FFF2-40B4-BE49-F238E27FC236}">
                  <a16:creationId xmlns:a16="http://schemas.microsoft.com/office/drawing/2014/main" id="{ADD76D06-EBA9-4802-B2E0-1D5316FBCA45}"/>
                </a:ext>
              </a:extLst>
            </p:cNvPr>
            <p:cNvSpPr>
              <a:spLocks noEditPoints="1"/>
            </p:cNvSpPr>
            <p:nvPr/>
          </p:nvSpPr>
          <p:spPr bwMode="auto">
            <a:xfrm>
              <a:off x="3977627" y="3891133"/>
              <a:ext cx="1225296" cy="1225296"/>
            </a:xfrm>
            <a:custGeom>
              <a:avLst/>
              <a:gdLst>
                <a:gd name="T0" fmla="*/ 612648 w 212"/>
                <a:gd name="T1" fmla="*/ 1225296 h 212"/>
                <a:gd name="T2" fmla="*/ 0 w 212"/>
                <a:gd name="T3" fmla="*/ 612648 h 212"/>
                <a:gd name="T4" fmla="*/ 612648 w 212"/>
                <a:gd name="T5" fmla="*/ 0 h 212"/>
                <a:gd name="T6" fmla="*/ 1225296 w 212"/>
                <a:gd name="T7" fmla="*/ 612648 h 212"/>
                <a:gd name="T8" fmla="*/ 612648 w 212"/>
                <a:gd name="T9" fmla="*/ 1225296 h 212"/>
                <a:gd name="T10" fmla="*/ 612648 w 212"/>
                <a:gd name="T11" fmla="*/ 115594 h 212"/>
                <a:gd name="T12" fmla="*/ 115594 w 212"/>
                <a:gd name="T13" fmla="*/ 612648 h 212"/>
                <a:gd name="T14" fmla="*/ 612648 w 212"/>
                <a:gd name="T15" fmla="*/ 1109702 h 212"/>
                <a:gd name="T16" fmla="*/ 1109702 w 212"/>
                <a:gd name="T17" fmla="*/ 612648 h 212"/>
                <a:gd name="T18" fmla="*/ 612648 w 212"/>
                <a:gd name="T19" fmla="*/ 115594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2" tIns="45711" rIns="91422" bIns="45711"/>
            <a:lstStyle/>
            <a:p>
              <a:endParaRPr lang="de-CH" sz="900"/>
            </a:p>
          </p:txBody>
        </p:sp>
        <p:sp>
          <p:nvSpPr>
            <p:cNvPr id="42062" name="TextBox 78">
              <a:extLst>
                <a:ext uri="{FF2B5EF4-FFF2-40B4-BE49-F238E27FC236}">
                  <a16:creationId xmlns:a16="http://schemas.microsoft.com/office/drawing/2014/main" id="{A2698BF4-53A2-427E-9A1F-091B8CB6E75B}"/>
                </a:ext>
              </a:extLst>
            </p:cNvPr>
            <p:cNvSpPr txBox="1">
              <a:spLocks noChangeArrowheads="1"/>
            </p:cNvSpPr>
            <p:nvPr/>
          </p:nvSpPr>
          <p:spPr bwMode="auto">
            <a:xfrm>
              <a:off x="3271300" y="5089753"/>
              <a:ext cx="2655310" cy="83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de-CH" altLang="de-DE" sz="2100" b="1" dirty="0">
                  <a:latin typeface="+mn-lt"/>
                </a:rPr>
                <a:t>About </a:t>
              </a:r>
              <a:r>
                <a:rPr lang="de-CH" altLang="de-DE" sz="2100" b="1" dirty="0" err="1">
                  <a:latin typeface="+mn-lt"/>
                </a:rPr>
                <a:t>Us</a:t>
              </a:r>
              <a:r>
                <a:rPr lang="de-CH" altLang="de-DE" sz="2100" b="1" dirty="0">
                  <a:latin typeface="+mn-lt"/>
                </a:rPr>
                <a:t> </a:t>
              </a:r>
              <a:endParaRPr lang="en-US" altLang="de-DE" sz="2100" b="1" dirty="0">
                <a:latin typeface="+mn-lt"/>
              </a:endParaRPr>
            </a:p>
          </p:txBody>
        </p:sp>
        <p:sp>
          <p:nvSpPr>
            <p:cNvPr id="42060" name="TextBox 121">
              <a:extLst>
                <a:ext uri="{FF2B5EF4-FFF2-40B4-BE49-F238E27FC236}">
                  <a16:creationId xmlns:a16="http://schemas.microsoft.com/office/drawing/2014/main" id="{C744A6F9-4FDD-42FA-AF1A-5AC5ABA6A179}"/>
                </a:ext>
              </a:extLst>
            </p:cNvPr>
            <p:cNvSpPr txBox="1">
              <a:spLocks noChangeArrowheads="1"/>
            </p:cNvSpPr>
            <p:nvPr/>
          </p:nvSpPr>
          <p:spPr bwMode="auto">
            <a:xfrm>
              <a:off x="4061518" y="4085139"/>
              <a:ext cx="1039813" cy="83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id-ID" altLang="de-DE" sz="2100" b="1">
                  <a:solidFill>
                    <a:schemeClr val="accent1"/>
                  </a:solidFill>
                  <a:latin typeface="+mn-lt"/>
                </a:rPr>
                <a:t>1</a:t>
              </a:r>
              <a:endParaRPr lang="en-US" altLang="de-DE" sz="2100" b="1">
                <a:solidFill>
                  <a:schemeClr val="accent1"/>
                </a:solidFill>
                <a:latin typeface="+mn-lt"/>
              </a:endParaRPr>
            </a:p>
          </p:txBody>
        </p:sp>
      </p:grpSp>
      <p:grpSp>
        <p:nvGrpSpPr>
          <p:cNvPr id="5" name="Group 4">
            <a:extLst>
              <a:ext uri="{FF2B5EF4-FFF2-40B4-BE49-F238E27FC236}">
                <a16:creationId xmlns:a16="http://schemas.microsoft.com/office/drawing/2014/main" id="{38F74D51-5C1B-4050-ABEB-9B54C17C1C12}"/>
              </a:ext>
            </a:extLst>
          </p:cNvPr>
          <p:cNvGrpSpPr>
            <a:grpSpLocks/>
          </p:cNvGrpSpPr>
          <p:nvPr/>
        </p:nvGrpSpPr>
        <p:grpSpPr bwMode="auto">
          <a:xfrm>
            <a:off x="5582078" y="2859882"/>
            <a:ext cx="1523802" cy="1015046"/>
            <a:chOff x="10642367" y="3890311"/>
            <a:chExt cx="3048135" cy="2030618"/>
          </a:xfrm>
        </p:grpSpPr>
        <p:sp>
          <p:nvSpPr>
            <p:cNvPr id="72" name="Freeform 6">
              <a:extLst>
                <a:ext uri="{FF2B5EF4-FFF2-40B4-BE49-F238E27FC236}">
                  <a16:creationId xmlns:a16="http://schemas.microsoft.com/office/drawing/2014/main" id="{FBBF0D3C-2A65-4E2E-A6FB-8041CA04FF2C}"/>
                </a:ext>
              </a:extLst>
            </p:cNvPr>
            <p:cNvSpPr>
              <a:spLocks noEditPoints="1"/>
            </p:cNvSpPr>
            <p:nvPr/>
          </p:nvSpPr>
          <p:spPr bwMode="auto">
            <a:xfrm>
              <a:off x="11586876" y="3890311"/>
              <a:ext cx="1225764" cy="1225868"/>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3"/>
            </a:solidFill>
            <a:ln>
              <a:noFill/>
            </a:ln>
          </p:spPr>
          <p:txBody>
            <a:bodyPr lIns="91422" tIns="45711" rIns="91422" bIns="45711"/>
            <a:lstStyle/>
            <a:p>
              <a:pPr defTabSz="914217">
                <a:defRPr/>
              </a:pPr>
              <a:endParaRPr lang="id-ID" sz="900" dirty="0"/>
            </a:p>
          </p:txBody>
        </p:sp>
        <p:sp>
          <p:nvSpPr>
            <p:cNvPr id="42057" name="TextBox 84">
              <a:extLst>
                <a:ext uri="{FF2B5EF4-FFF2-40B4-BE49-F238E27FC236}">
                  <a16:creationId xmlns:a16="http://schemas.microsoft.com/office/drawing/2014/main" id="{4AA0E72A-BD57-4941-AE3F-976A082A397F}"/>
                </a:ext>
              </a:extLst>
            </p:cNvPr>
            <p:cNvSpPr txBox="1">
              <a:spLocks noChangeArrowheads="1"/>
            </p:cNvSpPr>
            <p:nvPr/>
          </p:nvSpPr>
          <p:spPr bwMode="auto">
            <a:xfrm>
              <a:off x="10642367" y="5089754"/>
              <a:ext cx="3048135" cy="83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altLang="de-DE" sz="2100" b="1" dirty="0">
                  <a:latin typeface="+mn-lt"/>
                </a:rPr>
                <a:t>Challenges</a:t>
              </a:r>
            </a:p>
          </p:txBody>
        </p:sp>
        <p:sp>
          <p:nvSpPr>
            <p:cNvPr id="124" name="TextBox 123">
              <a:extLst>
                <a:ext uri="{FF2B5EF4-FFF2-40B4-BE49-F238E27FC236}">
                  <a16:creationId xmlns:a16="http://schemas.microsoft.com/office/drawing/2014/main" id="{2397B63E-B8F8-4AE3-A4D2-FEB5A7F73F31}"/>
                </a:ext>
              </a:extLst>
            </p:cNvPr>
            <p:cNvSpPr txBox="1"/>
            <p:nvPr/>
          </p:nvSpPr>
          <p:spPr>
            <a:xfrm>
              <a:off x="11661501" y="4085624"/>
              <a:ext cx="1038405" cy="831175"/>
            </a:xfrm>
            <a:prstGeom prst="rect">
              <a:avLst/>
            </a:prstGeom>
            <a:noFill/>
          </p:spPr>
          <p:txBody>
            <a:bodyPr lIns="91422" tIns="45711" rIns="91422" bIns="45711">
              <a:spAutoFit/>
            </a:bodyPr>
            <a:lstStyle/>
            <a:p>
              <a:pPr algn="ctr" defTabSz="914217">
                <a:defRPr/>
              </a:pPr>
              <a:r>
                <a:rPr lang="id-ID" sz="2100" b="1" dirty="0">
                  <a:solidFill>
                    <a:schemeClr val="accent3"/>
                  </a:solidFill>
                  <a:cs typeface="Lato Regular"/>
                </a:rPr>
                <a:t>3</a:t>
              </a:r>
              <a:endParaRPr lang="en-US" sz="2100" b="1" dirty="0">
                <a:solidFill>
                  <a:schemeClr val="accent3"/>
                </a:solidFill>
                <a:cs typeface="Lato Regular"/>
              </a:endParaRPr>
            </a:p>
          </p:txBody>
        </p:sp>
      </p:grpSp>
      <p:grpSp>
        <p:nvGrpSpPr>
          <p:cNvPr id="6" name="Group 5">
            <a:extLst>
              <a:ext uri="{FF2B5EF4-FFF2-40B4-BE49-F238E27FC236}">
                <a16:creationId xmlns:a16="http://schemas.microsoft.com/office/drawing/2014/main" id="{93756E8C-C1D6-4FA2-ACCB-C13FAD8D8A0B}"/>
              </a:ext>
            </a:extLst>
          </p:cNvPr>
          <p:cNvGrpSpPr>
            <a:grpSpLocks/>
          </p:cNvGrpSpPr>
          <p:nvPr/>
        </p:nvGrpSpPr>
        <p:grpSpPr bwMode="auto">
          <a:xfrm>
            <a:off x="7467795" y="2869408"/>
            <a:ext cx="1718938" cy="1014792"/>
            <a:chOff x="14414720" y="3909336"/>
            <a:chExt cx="3437172" cy="2029578"/>
          </a:xfrm>
        </p:grpSpPr>
        <p:sp>
          <p:nvSpPr>
            <p:cNvPr id="107" name="Freeform 7">
              <a:extLst>
                <a:ext uri="{FF2B5EF4-FFF2-40B4-BE49-F238E27FC236}">
                  <a16:creationId xmlns:a16="http://schemas.microsoft.com/office/drawing/2014/main" id="{5C93D161-3B77-48B2-85D2-9258797ACEF6}"/>
                </a:ext>
              </a:extLst>
            </p:cNvPr>
            <p:cNvSpPr>
              <a:spLocks noEditPoints="1"/>
            </p:cNvSpPr>
            <p:nvPr/>
          </p:nvSpPr>
          <p:spPr bwMode="auto">
            <a:xfrm>
              <a:off x="15408534" y="3909336"/>
              <a:ext cx="1225299" cy="1225547"/>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4"/>
            </a:solidFill>
            <a:ln>
              <a:noFill/>
            </a:ln>
          </p:spPr>
          <p:txBody>
            <a:bodyPr lIns="91422" tIns="45711" rIns="91422" bIns="45711"/>
            <a:lstStyle/>
            <a:p>
              <a:pPr defTabSz="914217">
                <a:defRPr/>
              </a:pPr>
              <a:endParaRPr lang="id-ID" sz="900" dirty="0"/>
            </a:p>
          </p:txBody>
        </p:sp>
        <p:sp>
          <p:nvSpPr>
            <p:cNvPr id="42052" name="TextBox 116">
              <a:extLst>
                <a:ext uri="{FF2B5EF4-FFF2-40B4-BE49-F238E27FC236}">
                  <a16:creationId xmlns:a16="http://schemas.microsoft.com/office/drawing/2014/main" id="{9C85D689-1448-44FA-972D-42E0C531C085}"/>
                </a:ext>
              </a:extLst>
            </p:cNvPr>
            <p:cNvSpPr txBox="1">
              <a:spLocks noChangeArrowheads="1"/>
            </p:cNvSpPr>
            <p:nvPr/>
          </p:nvSpPr>
          <p:spPr bwMode="auto">
            <a:xfrm>
              <a:off x="14414720" y="5107956"/>
              <a:ext cx="3437172" cy="83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altLang="de-DE" sz="2100" b="1" dirty="0">
                  <a:latin typeface="+mn-lt"/>
                </a:rPr>
                <a:t>Our Product</a:t>
              </a:r>
            </a:p>
          </p:txBody>
        </p:sp>
        <p:sp>
          <p:nvSpPr>
            <p:cNvPr id="125" name="TextBox 124">
              <a:extLst>
                <a:ext uri="{FF2B5EF4-FFF2-40B4-BE49-F238E27FC236}">
                  <a16:creationId xmlns:a16="http://schemas.microsoft.com/office/drawing/2014/main" id="{A1B7D9AD-7185-4709-827F-795F5861ADBD}"/>
                </a:ext>
              </a:extLst>
            </p:cNvPr>
            <p:cNvSpPr txBox="1"/>
            <p:nvPr/>
          </p:nvSpPr>
          <p:spPr>
            <a:xfrm>
              <a:off x="15492655" y="4085548"/>
              <a:ext cx="1041187" cy="830958"/>
            </a:xfrm>
            <a:prstGeom prst="rect">
              <a:avLst/>
            </a:prstGeom>
            <a:noFill/>
          </p:spPr>
          <p:txBody>
            <a:bodyPr lIns="91422" tIns="45711" rIns="91422" bIns="45711">
              <a:spAutoFit/>
            </a:bodyPr>
            <a:lstStyle/>
            <a:p>
              <a:pPr algn="ctr" defTabSz="914217">
                <a:defRPr/>
              </a:pPr>
              <a:r>
                <a:rPr lang="id-ID" sz="2100" b="1" dirty="0">
                  <a:solidFill>
                    <a:schemeClr val="accent4"/>
                  </a:solidFill>
                  <a:cs typeface="Lato Regular"/>
                </a:rPr>
                <a:t>4</a:t>
              </a:r>
              <a:endParaRPr lang="en-US" sz="2100" b="1" dirty="0">
                <a:solidFill>
                  <a:schemeClr val="accent4"/>
                </a:solidFill>
                <a:cs typeface="Lato Regular"/>
              </a:endParaRPr>
            </a:p>
          </p:txBody>
        </p:sp>
      </p:grpSp>
      <p:cxnSp>
        <p:nvCxnSpPr>
          <p:cNvPr id="3" name="Straight Arrow Connector 2">
            <a:extLst>
              <a:ext uri="{FF2B5EF4-FFF2-40B4-BE49-F238E27FC236}">
                <a16:creationId xmlns:a16="http://schemas.microsoft.com/office/drawing/2014/main" id="{FD6A4FBC-AB0F-4B3F-97E3-CF9977D20FCB}"/>
              </a:ext>
            </a:extLst>
          </p:cNvPr>
          <p:cNvCxnSpPr/>
          <p:nvPr/>
        </p:nvCxnSpPr>
        <p:spPr>
          <a:xfrm>
            <a:off x="3075305" y="3178175"/>
            <a:ext cx="819150" cy="0"/>
          </a:xfrm>
          <a:prstGeom prst="straightConnector1">
            <a:avLst/>
          </a:prstGeom>
          <a:ln w="38100" cmpd="sng">
            <a:solidFill>
              <a:schemeClr val="bg1">
                <a:lumMod val="50000"/>
              </a:schemeClr>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F1293D35-086D-404E-AA07-72A4BA5EA4AC}"/>
              </a:ext>
            </a:extLst>
          </p:cNvPr>
          <p:cNvCxnSpPr/>
          <p:nvPr/>
        </p:nvCxnSpPr>
        <p:spPr>
          <a:xfrm>
            <a:off x="4984274" y="3191669"/>
            <a:ext cx="818356" cy="0"/>
          </a:xfrm>
          <a:prstGeom prst="straightConnector1">
            <a:avLst/>
          </a:prstGeom>
          <a:ln w="38100" cmpd="sng">
            <a:solidFill>
              <a:schemeClr val="bg1">
                <a:lumMod val="50000"/>
              </a:schemeClr>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86571C6A-2DAE-4AFC-80B8-EC361D564E8B}"/>
              </a:ext>
            </a:extLst>
          </p:cNvPr>
          <p:cNvCxnSpPr/>
          <p:nvPr/>
        </p:nvCxnSpPr>
        <p:spPr>
          <a:xfrm>
            <a:off x="6890068" y="3178175"/>
            <a:ext cx="819150" cy="0"/>
          </a:xfrm>
          <a:prstGeom prst="straightConnector1">
            <a:avLst/>
          </a:prstGeom>
          <a:ln w="38100" cmpd="sng">
            <a:solidFill>
              <a:schemeClr val="bg1">
                <a:lumMod val="50000"/>
              </a:schemeClr>
            </a:solidFill>
            <a:prstDash val="dot"/>
            <a:tailEnd type="arrow"/>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6E138D36-73EC-4B93-BC85-60DD8345E426}"/>
              </a:ext>
            </a:extLst>
          </p:cNvPr>
          <p:cNvGrpSpPr>
            <a:grpSpLocks/>
          </p:cNvGrpSpPr>
          <p:nvPr/>
        </p:nvGrpSpPr>
        <p:grpSpPr bwMode="auto">
          <a:xfrm>
            <a:off x="3613829" y="2863056"/>
            <a:ext cx="1718938" cy="1011759"/>
            <a:chOff x="6706415" y="3897022"/>
            <a:chExt cx="3437172" cy="2023811"/>
          </a:xfrm>
        </p:grpSpPr>
        <p:sp>
          <p:nvSpPr>
            <p:cNvPr id="42017" name="TextBox 81">
              <a:extLst>
                <a:ext uri="{FF2B5EF4-FFF2-40B4-BE49-F238E27FC236}">
                  <a16:creationId xmlns:a16="http://schemas.microsoft.com/office/drawing/2014/main" id="{0D5B96BC-7EC7-4FA1-A93D-A7C4CA8B009A}"/>
                </a:ext>
              </a:extLst>
            </p:cNvPr>
            <p:cNvSpPr txBox="1">
              <a:spLocks noChangeArrowheads="1"/>
            </p:cNvSpPr>
            <p:nvPr/>
          </p:nvSpPr>
          <p:spPr bwMode="auto">
            <a:xfrm>
              <a:off x="6706415" y="5089753"/>
              <a:ext cx="3437172" cy="83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de-CH" altLang="de-DE" sz="2100" b="1" dirty="0">
                  <a:latin typeface="+mn-lt"/>
                </a:rPr>
                <a:t>The Use Case</a:t>
              </a:r>
              <a:endParaRPr lang="en-US" altLang="de-DE" sz="2100" b="1" dirty="0">
                <a:latin typeface="+mn-lt"/>
              </a:endParaRPr>
            </a:p>
          </p:txBody>
        </p:sp>
        <p:sp>
          <p:nvSpPr>
            <p:cNvPr id="42014" name="TextBox 122">
              <a:extLst>
                <a:ext uri="{FF2B5EF4-FFF2-40B4-BE49-F238E27FC236}">
                  <a16:creationId xmlns:a16="http://schemas.microsoft.com/office/drawing/2014/main" id="{4697BFA4-1491-47E1-85A1-99EC455DD142}"/>
                </a:ext>
              </a:extLst>
            </p:cNvPr>
            <p:cNvSpPr txBox="1">
              <a:spLocks noChangeArrowheads="1"/>
            </p:cNvSpPr>
            <p:nvPr/>
          </p:nvSpPr>
          <p:spPr bwMode="auto">
            <a:xfrm>
              <a:off x="7847693" y="4062860"/>
              <a:ext cx="1039813" cy="83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a:r>
                <a:rPr lang="id-ID" altLang="de-DE" sz="2100" b="1">
                  <a:solidFill>
                    <a:schemeClr val="accent2"/>
                  </a:solidFill>
                  <a:latin typeface="+mn-lt"/>
                </a:rPr>
                <a:t>2</a:t>
              </a:r>
              <a:endParaRPr lang="en-US" altLang="de-DE" sz="2100" b="1">
                <a:solidFill>
                  <a:schemeClr val="accent2"/>
                </a:solidFill>
                <a:latin typeface="+mn-lt"/>
              </a:endParaRPr>
            </a:p>
          </p:txBody>
        </p:sp>
        <p:sp>
          <p:nvSpPr>
            <p:cNvPr id="42015" name="Freeform 9">
              <a:extLst>
                <a:ext uri="{FF2B5EF4-FFF2-40B4-BE49-F238E27FC236}">
                  <a16:creationId xmlns:a16="http://schemas.microsoft.com/office/drawing/2014/main" id="{2941DC06-3F77-4D5C-8EE4-A4F4DF973ACB}"/>
                </a:ext>
              </a:extLst>
            </p:cNvPr>
            <p:cNvSpPr>
              <a:spLocks noEditPoints="1"/>
            </p:cNvSpPr>
            <p:nvPr/>
          </p:nvSpPr>
          <p:spPr bwMode="auto">
            <a:xfrm>
              <a:off x="7766071" y="3897022"/>
              <a:ext cx="1225167" cy="1225486"/>
            </a:xfrm>
            <a:custGeom>
              <a:avLst/>
              <a:gdLst>
                <a:gd name="T0" fmla="*/ 612584 w 212"/>
                <a:gd name="T1" fmla="*/ 1225486 h 212"/>
                <a:gd name="T2" fmla="*/ 0 w 212"/>
                <a:gd name="T3" fmla="*/ 612743 h 212"/>
                <a:gd name="T4" fmla="*/ 612584 w 212"/>
                <a:gd name="T5" fmla="*/ 0 h 212"/>
                <a:gd name="T6" fmla="*/ 1225167 w 212"/>
                <a:gd name="T7" fmla="*/ 612743 h 212"/>
                <a:gd name="T8" fmla="*/ 612584 w 212"/>
                <a:gd name="T9" fmla="*/ 1225486 h 212"/>
                <a:gd name="T10" fmla="*/ 612584 w 212"/>
                <a:gd name="T11" fmla="*/ 115612 h 212"/>
                <a:gd name="T12" fmla="*/ 115582 w 212"/>
                <a:gd name="T13" fmla="*/ 612743 h 212"/>
                <a:gd name="T14" fmla="*/ 612584 w 212"/>
                <a:gd name="T15" fmla="*/ 1109874 h 212"/>
                <a:gd name="T16" fmla="*/ 1109585 w 212"/>
                <a:gd name="T17" fmla="*/ 612743 h 212"/>
                <a:gd name="T18" fmla="*/ 612584 w 212"/>
                <a:gd name="T19" fmla="*/ 115612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2" tIns="45711" rIns="91422" bIns="45711"/>
            <a:lstStyle/>
            <a:p>
              <a:endParaRPr lang="de-CH" sz="900"/>
            </a:p>
          </p:txBody>
        </p:sp>
      </p:grpSp>
      <p:sp>
        <p:nvSpPr>
          <p:cNvPr id="80" name="Titel 1">
            <a:extLst>
              <a:ext uri="{FF2B5EF4-FFF2-40B4-BE49-F238E27FC236}">
                <a16:creationId xmlns:a16="http://schemas.microsoft.com/office/drawing/2014/main" id="{87BA436A-EC18-4D26-BFAF-0FFC0D4BB08E}"/>
              </a:ext>
            </a:extLst>
          </p:cNvPr>
          <p:cNvSpPr txBox="1">
            <a:spLocks/>
          </p:cNvSpPr>
          <p:nvPr/>
        </p:nvSpPr>
        <p:spPr>
          <a:xfrm>
            <a:off x="432000" y="432000"/>
            <a:ext cx="10143235" cy="432000"/>
          </a:xfrm>
          <a:prstGeom prst="rect">
            <a:avLst/>
          </a:prstGeom>
        </p:spPr>
        <p:txBody>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de-CH"/>
              <a:t>Agenda</a:t>
            </a:r>
            <a:endParaRPr lang="de-CH" dirty="0"/>
          </a:p>
        </p:txBody>
      </p:sp>
      <p:sp>
        <p:nvSpPr>
          <p:cNvPr id="13" name="Foliennummernplatzhalter 12">
            <a:extLst>
              <a:ext uri="{FF2B5EF4-FFF2-40B4-BE49-F238E27FC236}">
                <a16:creationId xmlns:a16="http://schemas.microsoft.com/office/drawing/2014/main" id="{8D673E32-ABF2-43F8-A0D3-15E61C9187DD}"/>
              </a:ext>
            </a:extLst>
          </p:cNvPr>
          <p:cNvSpPr>
            <a:spLocks noGrp="1"/>
          </p:cNvSpPr>
          <p:nvPr>
            <p:ph type="sldNum" sz="quarter" idx="12"/>
          </p:nvPr>
        </p:nvSpPr>
        <p:spPr/>
        <p:txBody>
          <a:bodyPr/>
          <a:lstStyle/>
          <a:p>
            <a:pPr rtl="0"/>
            <a:r>
              <a:rPr lang="de-DE" noProof="0" dirty="0"/>
              <a:t> </a:t>
            </a:r>
            <a:fld id="{19B51A1E-902D-48AF-9020-955120F399B6}" type="slidenum">
              <a:rPr lang="de-DE" b="1" i="1" noProof="0" smtClean="0"/>
              <a:pPr rtl="0"/>
              <a:t>2</a:t>
            </a:fld>
            <a:endParaRPr lang="de-DE" b="1" i="1" noProof="0" dirty="0"/>
          </a:p>
        </p:txBody>
      </p:sp>
    </p:spTree>
  </p:cSld>
  <p:clrMapOvr>
    <a:overrideClrMapping bg1="lt1" tx1="dk1" bg2="lt2" tx2="dk2" accent1="accent1" accent2="accent2" accent3="accent3" accent4="accent4" accent5="accent5" accent6="accent6" hlink="hlink" folHlink="folHlink"/>
  </p:clrMapOvr>
  <p:transition spd="med" advClick="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wipe(left)">
                                      <p:cBhvr>
                                        <p:cTn id="19" dur="500"/>
                                        <p:tgtEl>
                                          <p:spTgt spid="173"/>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nodeType="afterGroup">
                            <p:stCondLst>
                              <p:cond delay="2500"/>
                            </p:stCondLst>
                            <p:childTnLst>
                              <p:par>
                                <p:cTn id="25" presetID="22" presetClass="entr" presetSubtype="8" fill="hold" nodeType="after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left)">
                                      <p:cBhvr>
                                        <p:cTn id="27" dur="500"/>
                                        <p:tgtEl>
                                          <p:spTgt spid="174"/>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D34E88-7F23-493B-B73F-B2C433AD9FBA}"/>
              </a:ext>
            </a:extLst>
          </p:cNvPr>
          <p:cNvSpPr>
            <a:spLocks noGrp="1"/>
          </p:cNvSpPr>
          <p:nvPr>
            <p:ph type="title"/>
          </p:nvPr>
        </p:nvSpPr>
        <p:spPr/>
        <p:txBody>
          <a:bodyPr rtlCol="0"/>
          <a:lstStyle/>
          <a:p>
            <a:pPr rtl="0"/>
            <a:r>
              <a:rPr lang="en-US" noProof="0" dirty="0"/>
              <a:t>About us</a:t>
            </a:r>
          </a:p>
        </p:txBody>
      </p:sp>
      <p:pic>
        <p:nvPicPr>
          <p:cNvPr id="18" name="Bildplatzhalter 17">
            <a:extLst>
              <a:ext uri="{FF2B5EF4-FFF2-40B4-BE49-F238E27FC236}">
                <a16:creationId xmlns:a16="http://schemas.microsoft.com/office/drawing/2014/main" id="{2366F33C-BFA3-42B7-8B5D-E4922B5C530C}"/>
              </a:ext>
            </a:extLst>
          </p:cNvPr>
          <p:cNvPicPr>
            <a:picLocks noGrp="1" noChangeAspect="1"/>
          </p:cNvPicPr>
          <p:nvPr>
            <p:ph type="pic" sz="quarter" idx="14"/>
          </p:nvPr>
        </p:nvPicPr>
        <p:blipFill>
          <a:blip r:embed="rId3"/>
          <a:srcRect/>
          <a:stretch/>
        </p:blipFill>
        <p:spPr>
          <a:xfrm>
            <a:off x="431800" y="1952049"/>
            <a:ext cx="1476951" cy="1476951"/>
          </a:xfrm>
        </p:spPr>
      </p:pic>
      <p:sp>
        <p:nvSpPr>
          <p:cNvPr id="6" name="Textplatzhalter 5">
            <a:extLst>
              <a:ext uri="{FF2B5EF4-FFF2-40B4-BE49-F238E27FC236}">
                <a16:creationId xmlns:a16="http://schemas.microsoft.com/office/drawing/2014/main" id="{CE395A7A-A327-4B6E-AC82-4987C1FC2E30}"/>
              </a:ext>
            </a:extLst>
          </p:cNvPr>
          <p:cNvSpPr>
            <a:spLocks noGrp="1"/>
          </p:cNvSpPr>
          <p:nvPr>
            <p:ph type="body" sz="quarter" idx="15"/>
          </p:nvPr>
        </p:nvSpPr>
        <p:spPr/>
        <p:txBody>
          <a:bodyPr rtlCol="0"/>
          <a:lstStyle/>
          <a:p>
            <a:pPr rtl="0"/>
            <a:r>
              <a:rPr lang="en-US" noProof="0" dirty="0"/>
              <a:t>Martin Schmitz</a:t>
            </a:r>
          </a:p>
        </p:txBody>
      </p:sp>
      <p:sp>
        <p:nvSpPr>
          <p:cNvPr id="8" name="Textplatzhalter 7">
            <a:extLst>
              <a:ext uri="{FF2B5EF4-FFF2-40B4-BE49-F238E27FC236}">
                <a16:creationId xmlns:a16="http://schemas.microsoft.com/office/drawing/2014/main" id="{2D78387A-D25C-4165-9DF6-D6E3E0BDAFC1}"/>
              </a:ext>
            </a:extLst>
          </p:cNvPr>
          <p:cNvSpPr>
            <a:spLocks noGrp="1"/>
          </p:cNvSpPr>
          <p:nvPr>
            <p:ph type="body" sz="quarter" idx="33"/>
          </p:nvPr>
        </p:nvSpPr>
        <p:spPr/>
        <p:txBody>
          <a:bodyPr rtlCol="0"/>
          <a:lstStyle/>
          <a:p>
            <a:pPr rtl="0"/>
            <a:r>
              <a:rPr lang="en-US" noProof="0" dirty="0"/>
              <a:t>Head of Software Engineering</a:t>
            </a:r>
          </a:p>
        </p:txBody>
      </p:sp>
      <p:sp>
        <p:nvSpPr>
          <p:cNvPr id="7" name="Textplatzhalter 6">
            <a:extLst>
              <a:ext uri="{FF2B5EF4-FFF2-40B4-BE49-F238E27FC236}">
                <a16:creationId xmlns:a16="http://schemas.microsoft.com/office/drawing/2014/main" id="{E193BE18-C7A1-49A0-961F-EF3DA2E43863}"/>
              </a:ext>
            </a:extLst>
          </p:cNvPr>
          <p:cNvSpPr>
            <a:spLocks noGrp="1"/>
          </p:cNvSpPr>
          <p:nvPr>
            <p:ph type="body" sz="quarter" idx="16"/>
          </p:nvPr>
        </p:nvSpPr>
        <p:spPr/>
        <p:txBody>
          <a:bodyPr rtlCol="0"/>
          <a:lstStyle/>
          <a:p>
            <a:pPr rtl="0"/>
            <a:endParaRPr lang="en-US" noProof="0" dirty="0"/>
          </a:p>
        </p:txBody>
      </p:sp>
      <p:pic>
        <p:nvPicPr>
          <p:cNvPr id="20" name="Bildplatzhalter 19">
            <a:extLst>
              <a:ext uri="{FF2B5EF4-FFF2-40B4-BE49-F238E27FC236}">
                <a16:creationId xmlns:a16="http://schemas.microsoft.com/office/drawing/2014/main" id="{A5F71D52-F0EB-46D7-AB91-DC83E3625F08}"/>
              </a:ext>
            </a:extLst>
          </p:cNvPr>
          <p:cNvPicPr>
            <a:picLocks noGrp="1" noChangeAspect="1"/>
          </p:cNvPicPr>
          <p:nvPr>
            <p:ph type="pic" sz="quarter" idx="34"/>
          </p:nvPr>
        </p:nvPicPr>
        <p:blipFill>
          <a:blip r:embed="rId4"/>
          <a:srcRect/>
          <a:stretch/>
        </p:blipFill>
        <p:spPr>
          <a:xfrm>
            <a:off x="4088297" y="1952049"/>
            <a:ext cx="1476951" cy="1476951"/>
          </a:xfrm>
        </p:spPr>
      </p:pic>
      <p:sp>
        <p:nvSpPr>
          <p:cNvPr id="10" name="Textplatzhalter 9">
            <a:extLst>
              <a:ext uri="{FF2B5EF4-FFF2-40B4-BE49-F238E27FC236}">
                <a16:creationId xmlns:a16="http://schemas.microsoft.com/office/drawing/2014/main" id="{463366FC-5890-4401-A035-A1945CD5B03E}"/>
              </a:ext>
            </a:extLst>
          </p:cNvPr>
          <p:cNvSpPr>
            <a:spLocks noGrp="1"/>
          </p:cNvSpPr>
          <p:nvPr>
            <p:ph type="body" sz="quarter" idx="35"/>
          </p:nvPr>
        </p:nvSpPr>
        <p:spPr/>
        <p:txBody>
          <a:bodyPr rtlCol="0"/>
          <a:lstStyle/>
          <a:p>
            <a:pPr rtl="0"/>
            <a:r>
              <a:rPr lang="en-US" noProof="0" dirty="0"/>
              <a:t>Kevin Saner</a:t>
            </a:r>
          </a:p>
        </p:txBody>
      </p:sp>
      <p:sp>
        <p:nvSpPr>
          <p:cNvPr id="12" name="Textplatzhalter 11">
            <a:extLst>
              <a:ext uri="{FF2B5EF4-FFF2-40B4-BE49-F238E27FC236}">
                <a16:creationId xmlns:a16="http://schemas.microsoft.com/office/drawing/2014/main" id="{06DB1517-5B2A-4642-B83D-7221F8B69CD8}"/>
              </a:ext>
            </a:extLst>
          </p:cNvPr>
          <p:cNvSpPr>
            <a:spLocks noGrp="1"/>
          </p:cNvSpPr>
          <p:nvPr>
            <p:ph type="body" sz="quarter" idx="37"/>
          </p:nvPr>
        </p:nvSpPr>
        <p:spPr/>
        <p:txBody>
          <a:bodyPr rtlCol="0"/>
          <a:lstStyle/>
          <a:p>
            <a:pPr rtl="0"/>
            <a:r>
              <a:rPr lang="en-US" noProof="0" dirty="0"/>
              <a:t>Head of  Technology</a:t>
            </a:r>
          </a:p>
        </p:txBody>
      </p:sp>
      <p:sp>
        <p:nvSpPr>
          <p:cNvPr id="11" name="Textplatzhalter 10">
            <a:extLst>
              <a:ext uri="{FF2B5EF4-FFF2-40B4-BE49-F238E27FC236}">
                <a16:creationId xmlns:a16="http://schemas.microsoft.com/office/drawing/2014/main" id="{6A3749A7-1EE7-44BF-8B36-93BE1DBD3725}"/>
              </a:ext>
            </a:extLst>
          </p:cNvPr>
          <p:cNvSpPr>
            <a:spLocks noGrp="1"/>
          </p:cNvSpPr>
          <p:nvPr>
            <p:ph type="body" sz="quarter" idx="36"/>
          </p:nvPr>
        </p:nvSpPr>
        <p:spPr/>
        <p:txBody>
          <a:bodyPr rtlCol="0"/>
          <a:lstStyle/>
          <a:p>
            <a:pPr rtl="0"/>
            <a:endParaRPr lang="en-US" noProof="0" dirty="0"/>
          </a:p>
        </p:txBody>
      </p:sp>
      <p:pic>
        <p:nvPicPr>
          <p:cNvPr id="22" name="Bildplatzhalter 21">
            <a:extLst>
              <a:ext uri="{FF2B5EF4-FFF2-40B4-BE49-F238E27FC236}">
                <a16:creationId xmlns:a16="http://schemas.microsoft.com/office/drawing/2014/main" id="{C0D750E9-1807-4D2C-81D0-2B1FE4D59186}"/>
              </a:ext>
            </a:extLst>
          </p:cNvPr>
          <p:cNvPicPr>
            <a:picLocks noGrp="1" noChangeAspect="1"/>
          </p:cNvPicPr>
          <p:nvPr>
            <p:ph type="pic" sz="quarter" idx="38"/>
          </p:nvPr>
        </p:nvPicPr>
        <p:blipFill rotWithShape="1">
          <a:blip r:embed="rId5"/>
          <a:srcRect l="11183" r="22052"/>
          <a:stretch/>
        </p:blipFill>
        <p:spPr>
          <a:xfrm>
            <a:off x="7744794" y="2017342"/>
            <a:ext cx="1476951" cy="1476000"/>
          </a:xfrm>
        </p:spPr>
      </p:pic>
      <p:sp>
        <p:nvSpPr>
          <p:cNvPr id="14" name="Textplatzhalter 13">
            <a:extLst>
              <a:ext uri="{FF2B5EF4-FFF2-40B4-BE49-F238E27FC236}">
                <a16:creationId xmlns:a16="http://schemas.microsoft.com/office/drawing/2014/main" id="{CAE39E65-6300-43C2-96EE-FE89E277BD66}"/>
              </a:ext>
            </a:extLst>
          </p:cNvPr>
          <p:cNvSpPr>
            <a:spLocks noGrp="1"/>
          </p:cNvSpPr>
          <p:nvPr>
            <p:ph type="body" sz="quarter" idx="39"/>
          </p:nvPr>
        </p:nvSpPr>
        <p:spPr/>
        <p:txBody>
          <a:bodyPr rtlCol="0"/>
          <a:lstStyle/>
          <a:p>
            <a:pPr rtl="0"/>
            <a:r>
              <a:rPr lang="en-US" noProof="0" dirty="0"/>
              <a:t>Lars Moser</a:t>
            </a:r>
          </a:p>
        </p:txBody>
      </p:sp>
      <p:sp>
        <p:nvSpPr>
          <p:cNvPr id="16" name="Textplatzhalter 15">
            <a:extLst>
              <a:ext uri="{FF2B5EF4-FFF2-40B4-BE49-F238E27FC236}">
                <a16:creationId xmlns:a16="http://schemas.microsoft.com/office/drawing/2014/main" id="{26339606-8F84-4F70-BA82-12129AE63E46}"/>
              </a:ext>
            </a:extLst>
          </p:cNvPr>
          <p:cNvSpPr>
            <a:spLocks noGrp="1"/>
          </p:cNvSpPr>
          <p:nvPr>
            <p:ph type="body" sz="quarter" idx="41"/>
          </p:nvPr>
        </p:nvSpPr>
        <p:spPr/>
        <p:txBody>
          <a:bodyPr rtlCol="0"/>
          <a:lstStyle/>
          <a:p>
            <a:pPr rtl="0"/>
            <a:r>
              <a:rPr lang="en-US" noProof="0" dirty="0"/>
              <a:t>Head of Sales</a:t>
            </a:r>
          </a:p>
        </p:txBody>
      </p:sp>
      <p:sp>
        <p:nvSpPr>
          <p:cNvPr id="15" name="Textplatzhalter 14">
            <a:extLst>
              <a:ext uri="{FF2B5EF4-FFF2-40B4-BE49-F238E27FC236}">
                <a16:creationId xmlns:a16="http://schemas.microsoft.com/office/drawing/2014/main" id="{A5BE34B7-672D-4390-B2F7-050BA6A3BA8A}"/>
              </a:ext>
            </a:extLst>
          </p:cNvPr>
          <p:cNvSpPr>
            <a:spLocks noGrp="1"/>
          </p:cNvSpPr>
          <p:nvPr>
            <p:ph type="body" sz="quarter" idx="40"/>
          </p:nvPr>
        </p:nvSpPr>
        <p:spPr/>
        <p:txBody>
          <a:bodyPr rtlCol="0"/>
          <a:lstStyle/>
          <a:p>
            <a:pPr rtl="0"/>
            <a:endParaRPr lang="en-US" noProof="0" dirty="0"/>
          </a:p>
        </p:txBody>
      </p:sp>
      <p:sp>
        <p:nvSpPr>
          <p:cNvPr id="3" name="Foliennummernplatzhalter 2">
            <a:extLst>
              <a:ext uri="{FF2B5EF4-FFF2-40B4-BE49-F238E27FC236}">
                <a16:creationId xmlns:a16="http://schemas.microsoft.com/office/drawing/2014/main" id="{527979B4-1C60-47CE-A698-75A1324D9045}"/>
              </a:ext>
            </a:extLst>
          </p:cNvPr>
          <p:cNvSpPr>
            <a:spLocks noGrp="1"/>
          </p:cNvSpPr>
          <p:nvPr>
            <p:ph type="sldNum" sz="quarter" idx="42"/>
          </p:nvPr>
        </p:nvSpPr>
        <p:spPr>
          <a:xfrm>
            <a:off x="11091633" y="6456363"/>
            <a:ext cx="962795" cy="264330"/>
          </a:xfrm>
        </p:spPr>
        <p:txBody>
          <a:bodyPr rtlCol="0"/>
          <a:lstStyle/>
          <a:p>
            <a:pPr rtl="0"/>
            <a:fld id="{19B51A1E-902D-48AF-9020-955120F399B6}" type="slidenum">
              <a:rPr lang="de-DE" b="1" i="1" smtClean="0"/>
              <a:pPr rtl="0"/>
              <a:t>3</a:t>
            </a:fld>
            <a:endParaRPr lang="de-DE" b="1" i="1" dirty="0"/>
          </a:p>
        </p:txBody>
      </p:sp>
    </p:spTree>
    <p:extLst>
      <p:ext uri="{BB962C8B-B14F-4D97-AF65-F5344CB8AC3E}">
        <p14:creationId xmlns:p14="http://schemas.microsoft.com/office/powerpoint/2010/main" val="82471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DED61FF-98D7-468C-A710-A0E65FFCFDD7}"/>
              </a:ext>
            </a:extLst>
          </p:cNvPr>
          <p:cNvSpPr>
            <a:spLocks noGrp="1"/>
          </p:cNvSpPr>
          <p:nvPr>
            <p:ph type="title"/>
          </p:nvPr>
        </p:nvSpPr>
        <p:spPr>
          <a:xfrm>
            <a:off x="413339" y="419559"/>
            <a:ext cx="10143235" cy="432000"/>
          </a:xfrm>
        </p:spPr>
        <p:txBody>
          <a:bodyPr rtlCol="0"/>
          <a:lstStyle/>
          <a:p>
            <a:pPr rtl="0"/>
            <a:r>
              <a:rPr lang="en-US" noProof="0" dirty="0"/>
              <a:t>The Use Case: Appointment with family doctor</a:t>
            </a:r>
          </a:p>
        </p:txBody>
      </p:sp>
      <p:sp>
        <p:nvSpPr>
          <p:cNvPr id="2" name="Foliennummernplatzhalter 1">
            <a:extLst>
              <a:ext uri="{FF2B5EF4-FFF2-40B4-BE49-F238E27FC236}">
                <a16:creationId xmlns:a16="http://schemas.microsoft.com/office/drawing/2014/main" id="{4279E495-0BD4-426B-909E-18FDE27BDE66}"/>
              </a:ext>
            </a:extLst>
          </p:cNvPr>
          <p:cNvSpPr>
            <a:spLocks noGrp="1"/>
          </p:cNvSpPr>
          <p:nvPr>
            <p:ph type="sldNum" sz="quarter" idx="13"/>
          </p:nvPr>
        </p:nvSpPr>
        <p:spPr>
          <a:xfrm>
            <a:off x="11072972" y="6443922"/>
            <a:ext cx="962795" cy="264330"/>
          </a:xfrm>
        </p:spPr>
        <p:txBody>
          <a:bodyPr rtlCol="0"/>
          <a:lstStyle/>
          <a:p>
            <a:pPr rtl="0"/>
            <a:r>
              <a:rPr lang="de-DE" dirty="0"/>
              <a:t> </a:t>
            </a:r>
            <a:fld id="{19B51A1E-902D-48AF-9020-955120F399B6}" type="slidenum">
              <a:rPr lang="de-DE" b="1" i="1"/>
              <a:pPr rtl="0"/>
              <a:t>4</a:t>
            </a:fld>
            <a:endParaRPr lang="de-DE" b="1" i="1" dirty="0"/>
          </a:p>
        </p:txBody>
      </p:sp>
      <p:sp>
        <p:nvSpPr>
          <p:cNvPr id="8" name="Freihandform: Form 7">
            <a:extLst>
              <a:ext uri="{FF2B5EF4-FFF2-40B4-BE49-F238E27FC236}">
                <a16:creationId xmlns:a16="http://schemas.microsoft.com/office/drawing/2014/main" id="{DB7CBDCB-8631-47F2-9C76-2F730DE43A3B}"/>
              </a:ext>
            </a:extLst>
          </p:cNvPr>
          <p:cNvSpPr/>
          <p:nvPr/>
        </p:nvSpPr>
        <p:spPr>
          <a:xfrm>
            <a:off x="5929338" y="954278"/>
            <a:ext cx="1137047" cy="1171024"/>
          </a:xfrm>
          <a:custGeom>
            <a:avLst/>
            <a:gdLst>
              <a:gd name="connsiteX0" fmla="*/ 0 w 1137047"/>
              <a:gd name="connsiteY0" fmla="*/ 0 h 1171024"/>
              <a:gd name="connsiteX1" fmla="*/ 1137047 w 1137047"/>
              <a:gd name="connsiteY1" fmla="*/ 0 h 1171024"/>
              <a:gd name="connsiteX2" fmla="*/ 1137047 w 1137047"/>
              <a:gd name="connsiteY2" fmla="*/ 1171024 h 1171024"/>
              <a:gd name="connsiteX3" fmla="*/ 0 w 1137047"/>
              <a:gd name="connsiteY3" fmla="*/ 1171024 h 1171024"/>
              <a:gd name="connsiteX4" fmla="*/ 0 w 1137047"/>
              <a:gd name="connsiteY4" fmla="*/ 0 h 11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047" h="1171024">
                <a:moveTo>
                  <a:pt x="0" y="0"/>
                </a:moveTo>
                <a:lnTo>
                  <a:pt x="1137047" y="0"/>
                </a:lnTo>
                <a:lnTo>
                  <a:pt x="1137047" y="1171024"/>
                </a:lnTo>
                <a:lnTo>
                  <a:pt x="0" y="11710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Schedules appointment on phone with medical assistant</a:t>
            </a:r>
          </a:p>
        </p:txBody>
      </p:sp>
      <p:sp>
        <p:nvSpPr>
          <p:cNvPr id="9" name="Pfeil: gebogen 8">
            <a:extLst>
              <a:ext uri="{FF2B5EF4-FFF2-40B4-BE49-F238E27FC236}">
                <a16:creationId xmlns:a16="http://schemas.microsoft.com/office/drawing/2014/main" id="{8A8E5EED-07E4-4E48-A487-D9F0850D4627}"/>
              </a:ext>
            </a:extLst>
          </p:cNvPr>
          <p:cNvSpPr/>
          <p:nvPr/>
        </p:nvSpPr>
        <p:spPr>
          <a:xfrm>
            <a:off x="2943360" y="1101516"/>
            <a:ext cx="5083190" cy="5083190"/>
          </a:xfrm>
          <a:prstGeom prst="circularArrow">
            <a:avLst>
              <a:gd name="adj1" fmla="val 3761"/>
              <a:gd name="adj2" fmla="val 234621"/>
              <a:gd name="adj3" fmla="val 19827894"/>
              <a:gd name="adj4" fmla="val 18758513"/>
              <a:gd name="adj5" fmla="val 438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ihandform: Form 9">
            <a:extLst>
              <a:ext uri="{FF2B5EF4-FFF2-40B4-BE49-F238E27FC236}">
                <a16:creationId xmlns:a16="http://schemas.microsoft.com/office/drawing/2014/main" id="{0D88C122-D394-4E12-AFED-8BF188916920}"/>
              </a:ext>
            </a:extLst>
          </p:cNvPr>
          <p:cNvSpPr/>
          <p:nvPr/>
        </p:nvSpPr>
        <p:spPr>
          <a:xfrm>
            <a:off x="7270795" y="2633493"/>
            <a:ext cx="980281" cy="980281"/>
          </a:xfrm>
          <a:custGeom>
            <a:avLst/>
            <a:gdLst>
              <a:gd name="connsiteX0" fmla="*/ 0 w 980281"/>
              <a:gd name="connsiteY0" fmla="*/ 0 h 980281"/>
              <a:gd name="connsiteX1" fmla="*/ 980281 w 980281"/>
              <a:gd name="connsiteY1" fmla="*/ 0 h 980281"/>
              <a:gd name="connsiteX2" fmla="*/ 980281 w 980281"/>
              <a:gd name="connsiteY2" fmla="*/ 980281 h 980281"/>
              <a:gd name="connsiteX3" fmla="*/ 0 w 980281"/>
              <a:gd name="connsiteY3" fmla="*/ 980281 h 980281"/>
              <a:gd name="connsiteX4" fmla="*/ 0 w 980281"/>
              <a:gd name="connsiteY4" fmla="*/ 0 h 98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281" h="980281">
                <a:moveTo>
                  <a:pt x="0" y="0"/>
                </a:moveTo>
                <a:lnTo>
                  <a:pt x="980281" y="0"/>
                </a:lnTo>
                <a:lnTo>
                  <a:pt x="980281" y="980281"/>
                </a:lnTo>
                <a:lnTo>
                  <a:pt x="0" y="980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Patient travels to doctor’s office</a:t>
            </a:r>
          </a:p>
        </p:txBody>
      </p:sp>
      <p:sp>
        <p:nvSpPr>
          <p:cNvPr id="11" name="Pfeil: gebogen 10">
            <a:extLst>
              <a:ext uri="{FF2B5EF4-FFF2-40B4-BE49-F238E27FC236}">
                <a16:creationId xmlns:a16="http://schemas.microsoft.com/office/drawing/2014/main" id="{38F8502D-4976-4D79-93C9-9AEA99237828}"/>
              </a:ext>
            </a:extLst>
          </p:cNvPr>
          <p:cNvSpPr/>
          <p:nvPr/>
        </p:nvSpPr>
        <p:spPr>
          <a:xfrm>
            <a:off x="2943360" y="1101516"/>
            <a:ext cx="5083190" cy="5083190"/>
          </a:xfrm>
          <a:prstGeom prst="circularArrow">
            <a:avLst>
              <a:gd name="adj1" fmla="val 3761"/>
              <a:gd name="adj2" fmla="val 234621"/>
              <a:gd name="adj3" fmla="val 1231007"/>
              <a:gd name="adj4" fmla="val 21556798"/>
              <a:gd name="adj5" fmla="val 438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ihandform: Form 11">
            <a:extLst>
              <a:ext uri="{FF2B5EF4-FFF2-40B4-BE49-F238E27FC236}">
                <a16:creationId xmlns:a16="http://schemas.microsoft.com/office/drawing/2014/main" id="{28A680EB-734B-4A9E-A6B7-0FA460CA3B81}"/>
              </a:ext>
            </a:extLst>
          </p:cNvPr>
          <p:cNvSpPr/>
          <p:nvPr/>
        </p:nvSpPr>
        <p:spPr>
          <a:xfrm>
            <a:off x="6820009" y="4608514"/>
            <a:ext cx="980281" cy="980281"/>
          </a:xfrm>
          <a:custGeom>
            <a:avLst/>
            <a:gdLst>
              <a:gd name="connsiteX0" fmla="*/ 0 w 980281"/>
              <a:gd name="connsiteY0" fmla="*/ 0 h 980281"/>
              <a:gd name="connsiteX1" fmla="*/ 980281 w 980281"/>
              <a:gd name="connsiteY1" fmla="*/ 0 h 980281"/>
              <a:gd name="connsiteX2" fmla="*/ 980281 w 980281"/>
              <a:gd name="connsiteY2" fmla="*/ 980281 h 980281"/>
              <a:gd name="connsiteX3" fmla="*/ 0 w 980281"/>
              <a:gd name="connsiteY3" fmla="*/ 980281 h 980281"/>
              <a:gd name="connsiteX4" fmla="*/ 0 w 980281"/>
              <a:gd name="connsiteY4" fmla="*/ 0 h 98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281" h="980281">
                <a:moveTo>
                  <a:pt x="0" y="0"/>
                </a:moveTo>
                <a:lnTo>
                  <a:pt x="980281" y="0"/>
                </a:lnTo>
                <a:lnTo>
                  <a:pt x="980281" y="980281"/>
                </a:lnTo>
                <a:lnTo>
                  <a:pt x="0" y="98028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solidFill>
                  <a:prstClr val="black">
                    <a:hueOff val="0"/>
                    <a:satOff val="0"/>
                    <a:lumOff val="0"/>
                    <a:alphaOff val="0"/>
                  </a:prstClr>
                </a:solidFill>
                <a:latin typeface="Corbel" panose="020B0503020204020204"/>
                <a:ea typeface="+mn-ea"/>
                <a:cs typeface="+mn-cs"/>
              </a:rPr>
              <a:t>Patient is registered</a:t>
            </a:r>
          </a:p>
        </p:txBody>
      </p:sp>
      <p:sp>
        <p:nvSpPr>
          <p:cNvPr id="13" name="Pfeil: gebogen 12">
            <a:extLst>
              <a:ext uri="{FF2B5EF4-FFF2-40B4-BE49-F238E27FC236}">
                <a16:creationId xmlns:a16="http://schemas.microsoft.com/office/drawing/2014/main" id="{12D45EBC-FBBF-48C8-8840-7370DB69B468}"/>
              </a:ext>
            </a:extLst>
          </p:cNvPr>
          <p:cNvSpPr/>
          <p:nvPr/>
        </p:nvSpPr>
        <p:spPr>
          <a:xfrm>
            <a:off x="2943360" y="1101516"/>
            <a:ext cx="5083190" cy="5083190"/>
          </a:xfrm>
          <a:prstGeom prst="circularArrow">
            <a:avLst>
              <a:gd name="adj1" fmla="val 3761"/>
              <a:gd name="adj2" fmla="val 234621"/>
              <a:gd name="adj3" fmla="val 4438199"/>
              <a:gd name="adj4" fmla="val 3307126"/>
              <a:gd name="adj5" fmla="val 438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ihandform: Form 13">
            <a:extLst>
              <a:ext uri="{FF2B5EF4-FFF2-40B4-BE49-F238E27FC236}">
                <a16:creationId xmlns:a16="http://schemas.microsoft.com/office/drawing/2014/main" id="{D57A35D8-F583-4090-A02A-1EE9B1AF1192}"/>
              </a:ext>
            </a:extLst>
          </p:cNvPr>
          <p:cNvSpPr/>
          <p:nvPr/>
        </p:nvSpPr>
        <p:spPr>
          <a:xfrm>
            <a:off x="4994815" y="5487481"/>
            <a:ext cx="980281" cy="980281"/>
          </a:xfrm>
          <a:custGeom>
            <a:avLst/>
            <a:gdLst>
              <a:gd name="connsiteX0" fmla="*/ 0 w 980281"/>
              <a:gd name="connsiteY0" fmla="*/ 0 h 980281"/>
              <a:gd name="connsiteX1" fmla="*/ 980281 w 980281"/>
              <a:gd name="connsiteY1" fmla="*/ 0 h 980281"/>
              <a:gd name="connsiteX2" fmla="*/ 980281 w 980281"/>
              <a:gd name="connsiteY2" fmla="*/ 980281 h 980281"/>
              <a:gd name="connsiteX3" fmla="*/ 0 w 980281"/>
              <a:gd name="connsiteY3" fmla="*/ 980281 h 980281"/>
              <a:gd name="connsiteX4" fmla="*/ 0 w 980281"/>
              <a:gd name="connsiteY4" fmla="*/ 0 h 98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281" h="980281">
                <a:moveTo>
                  <a:pt x="0" y="0"/>
                </a:moveTo>
                <a:lnTo>
                  <a:pt x="980281" y="0"/>
                </a:lnTo>
                <a:lnTo>
                  <a:pt x="980281" y="980281"/>
                </a:lnTo>
                <a:lnTo>
                  <a:pt x="0" y="980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Consultation takes place</a:t>
            </a:r>
          </a:p>
        </p:txBody>
      </p:sp>
      <p:sp>
        <p:nvSpPr>
          <p:cNvPr id="15" name="Pfeil: gebogen 14">
            <a:extLst>
              <a:ext uri="{FF2B5EF4-FFF2-40B4-BE49-F238E27FC236}">
                <a16:creationId xmlns:a16="http://schemas.microsoft.com/office/drawing/2014/main" id="{EFF376E0-7B17-4F94-8CAD-161CDAE1BDD2}"/>
              </a:ext>
            </a:extLst>
          </p:cNvPr>
          <p:cNvSpPr/>
          <p:nvPr/>
        </p:nvSpPr>
        <p:spPr>
          <a:xfrm>
            <a:off x="2943360" y="1101516"/>
            <a:ext cx="5083190" cy="5083190"/>
          </a:xfrm>
          <a:prstGeom prst="circularArrow">
            <a:avLst>
              <a:gd name="adj1" fmla="val 3761"/>
              <a:gd name="adj2" fmla="val 234621"/>
              <a:gd name="adj3" fmla="val 7258253"/>
              <a:gd name="adj4" fmla="val 6127180"/>
              <a:gd name="adj5" fmla="val 438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ihandform: Form 15">
            <a:extLst>
              <a:ext uri="{FF2B5EF4-FFF2-40B4-BE49-F238E27FC236}">
                <a16:creationId xmlns:a16="http://schemas.microsoft.com/office/drawing/2014/main" id="{14CBFDBB-D8F0-4DE9-A007-33C5E6D5FDE2}"/>
              </a:ext>
            </a:extLst>
          </p:cNvPr>
          <p:cNvSpPr/>
          <p:nvPr/>
        </p:nvSpPr>
        <p:spPr>
          <a:xfrm>
            <a:off x="3169621" y="4608514"/>
            <a:ext cx="980281" cy="980281"/>
          </a:xfrm>
          <a:custGeom>
            <a:avLst/>
            <a:gdLst>
              <a:gd name="connsiteX0" fmla="*/ 0 w 980281"/>
              <a:gd name="connsiteY0" fmla="*/ 0 h 980281"/>
              <a:gd name="connsiteX1" fmla="*/ 980281 w 980281"/>
              <a:gd name="connsiteY1" fmla="*/ 0 h 980281"/>
              <a:gd name="connsiteX2" fmla="*/ 980281 w 980281"/>
              <a:gd name="connsiteY2" fmla="*/ 980281 h 980281"/>
              <a:gd name="connsiteX3" fmla="*/ 0 w 980281"/>
              <a:gd name="connsiteY3" fmla="*/ 980281 h 980281"/>
              <a:gd name="connsiteX4" fmla="*/ 0 w 980281"/>
              <a:gd name="connsiteY4" fmla="*/ 0 h 98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281" h="980281">
                <a:moveTo>
                  <a:pt x="0" y="0"/>
                </a:moveTo>
                <a:lnTo>
                  <a:pt x="980281" y="0"/>
                </a:lnTo>
                <a:lnTo>
                  <a:pt x="980281" y="980281"/>
                </a:lnTo>
                <a:lnTo>
                  <a:pt x="0" y="980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Prescription for patient is issued </a:t>
            </a:r>
          </a:p>
        </p:txBody>
      </p:sp>
      <p:sp>
        <p:nvSpPr>
          <p:cNvPr id="17" name="Pfeil: gebogen 16">
            <a:extLst>
              <a:ext uri="{FF2B5EF4-FFF2-40B4-BE49-F238E27FC236}">
                <a16:creationId xmlns:a16="http://schemas.microsoft.com/office/drawing/2014/main" id="{E89B69D8-CE6D-4B0A-8623-FF39B4D6BC2E}"/>
              </a:ext>
            </a:extLst>
          </p:cNvPr>
          <p:cNvSpPr/>
          <p:nvPr/>
        </p:nvSpPr>
        <p:spPr>
          <a:xfrm>
            <a:off x="2943360" y="1101516"/>
            <a:ext cx="5083190" cy="5083190"/>
          </a:xfrm>
          <a:prstGeom prst="circularArrow">
            <a:avLst>
              <a:gd name="adj1" fmla="val 3761"/>
              <a:gd name="adj2" fmla="val 234621"/>
              <a:gd name="adj3" fmla="val 10608581"/>
              <a:gd name="adj4" fmla="val 9334373"/>
              <a:gd name="adj5" fmla="val 438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reihandform: Form 17">
            <a:extLst>
              <a:ext uri="{FF2B5EF4-FFF2-40B4-BE49-F238E27FC236}">
                <a16:creationId xmlns:a16="http://schemas.microsoft.com/office/drawing/2014/main" id="{7FE7C680-5F9E-40BE-B546-D02C02EE177F}"/>
              </a:ext>
            </a:extLst>
          </p:cNvPr>
          <p:cNvSpPr/>
          <p:nvPr/>
        </p:nvSpPr>
        <p:spPr>
          <a:xfrm>
            <a:off x="2718835" y="2633493"/>
            <a:ext cx="980281" cy="980281"/>
          </a:xfrm>
          <a:custGeom>
            <a:avLst/>
            <a:gdLst>
              <a:gd name="connsiteX0" fmla="*/ 0 w 980281"/>
              <a:gd name="connsiteY0" fmla="*/ 0 h 980281"/>
              <a:gd name="connsiteX1" fmla="*/ 980281 w 980281"/>
              <a:gd name="connsiteY1" fmla="*/ 0 h 980281"/>
              <a:gd name="connsiteX2" fmla="*/ 980281 w 980281"/>
              <a:gd name="connsiteY2" fmla="*/ 980281 h 980281"/>
              <a:gd name="connsiteX3" fmla="*/ 0 w 980281"/>
              <a:gd name="connsiteY3" fmla="*/ 980281 h 980281"/>
              <a:gd name="connsiteX4" fmla="*/ 0 w 980281"/>
              <a:gd name="connsiteY4" fmla="*/ 0 h 98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281" h="980281">
                <a:moveTo>
                  <a:pt x="0" y="0"/>
                </a:moveTo>
                <a:lnTo>
                  <a:pt x="980281" y="0"/>
                </a:lnTo>
                <a:lnTo>
                  <a:pt x="980281" y="980281"/>
                </a:lnTo>
                <a:lnTo>
                  <a:pt x="0" y="980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Patient travels back home</a:t>
            </a:r>
          </a:p>
        </p:txBody>
      </p:sp>
      <p:sp>
        <p:nvSpPr>
          <p:cNvPr id="19" name="Pfeil: gebogen 18">
            <a:extLst>
              <a:ext uri="{FF2B5EF4-FFF2-40B4-BE49-F238E27FC236}">
                <a16:creationId xmlns:a16="http://schemas.microsoft.com/office/drawing/2014/main" id="{669CD173-23C9-4CA2-BF43-DD0B0DD65C6A}"/>
              </a:ext>
            </a:extLst>
          </p:cNvPr>
          <p:cNvSpPr/>
          <p:nvPr/>
        </p:nvSpPr>
        <p:spPr>
          <a:xfrm>
            <a:off x="2943360" y="1101516"/>
            <a:ext cx="5083190" cy="5083190"/>
          </a:xfrm>
          <a:prstGeom prst="circularArrow">
            <a:avLst>
              <a:gd name="adj1" fmla="val 3761"/>
              <a:gd name="adj2" fmla="val 234621"/>
              <a:gd name="adj3" fmla="val 13560663"/>
              <a:gd name="adj4" fmla="val 12337485"/>
              <a:gd name="adj5" fmla="val 438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ihandform: Form 19">
            <a:extLst>
              <a:ext uri="{FF2B5EF4-FFF2-40B4-BE49-F238E27FC236}">
                <a16:creationId xmlns:a16="http://schemas.microsoft.com/office/drawing/2014/main" id="{BDE24122-4D4C-4769-8610-734066A9C2B6}"/>
              </a:ext>
            </a:extLst>
          </p:cNvPr>
          <p:cNvSpPr/>
          <p:nvPr/>
        </p:nvSpPr>
        <p:spPr>
          <a:xfrm>
            <a:off x="3981909" y="1049649"/>
            <a:ext cx="980281" cy="980281"/>
          </a:xfrm>
          <a:custGeom>
            <a:avLst/>
            <a:gdLst>
              <a:gd name="connsiteX0" fmla="*/ 0 w 980281"/>
              <a:gd name="connsiteY0" fmla="*/ 0 h 980281"/>
              <a:gd name="connsiteX1" fmla="*/ 980281 w 980281"/>
              <a:gd name="connsiteY1" fmla="*/ 0 h 980281"/>
              <a:gd name="connsiteX2" fmla="*/ 980281 w 980281"/>
              <a:gd name="connsiteY2" fmla="*/ 980281 h 980281"/>
              <a:gd name="connsiteX3" fmla="*/ 0 w 980281"/>
              <a:gd name="connsiteY3" fmla="*/ 980281 h 980281"/>
              <a:gd name="connsiteX4" fmla="*/ 0 w 980281"/>
              <a:gd name="connsiteY4" fmla="*/ 0 h 98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281" h="980281">
                <a:moveTo>
                  <a:pt x="0" y="0"/>
                </a:moveTo>
                <a:lnTo>
                  <a:pt x="980281" y="0"/>
                </a:lnTo>
                <a:lnTo>
                  <a:pt x="980281" y="980281"/>
                </a:lnTo>
                <a:lnTo>
                  <a:pt x="0" y="980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Patient needs a (follow-up) consultation</a:t>
            </a:r>
          </a:p>
        </p:txBody>
      </p:sp>
      <p:sp>
        <p:nvSpPr>
          <p:cNvPr id="21" name="Pfeil: gebogen 20">
            <a:extLst>
              <a:ext uri="{FF2B5EF4-FFF2-40B4-BE49-F238E27FC236}">
                <a16:creationId xmlns:a16="http://schemas.microsoft.com/office/drawing/2014/main" id="{4B89AB80-41CA-45BB-9412-C6798086DEE0}"/>
              </a:ext>
            </a:extLst>
          </p:cNvPr>
          <p:cNvSpPr/>
          <p:nvPr/>
        </p:nvSpPr>
        <p:spPr>
          <a:xfrm>
            <a:off x="2943360" y="1101516"/>
            <a:ext cx="5083190" cy="5083190"/>
          </a:xfrm>
          <a:prstGeom prst="circularArrow">
            <a:avLst>
              <a:gd name="adj1" fmla="val 3761"/>
              <a:gd name="adj2" fmla="val 234621"/>
              <a:gd name="adj3" fmla="val 16623784"/>
              <a:gd name="adj4" fmla="val 15423604"/>
              <a:gd name="adj5" fmla="val 438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36" name="Grafik 35" descr="Schlinge">
            <a:extLst>
              <a:ext uri="{FF2B5EF4-FFF2-40B4-BE49-F238E27FC236}">
                <a16:creationId xmlns:a16="http://schemas.microsoft.com/office/drawing/2014/main" id="{96091D77-3F8D-4577-B6F7-4BC511D693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4450" y="2603148"/>
            <a:ext cx="1901011" cy="1901011"/>
          </a:xfrm>
          <a:prstGeom prst="rect">
            <a:avLst/>
          </a:prstGeom>
        </p:spPr>
      </p:pic>
    </p:spTree>
    <p:extLst>
      <p:ext uri="{BB962C8B-B14F-4D97-AF65-F5344CB8AC3E}">
        <p14:creationId xmlns:p14="http://schemas.microsoft.com/office/powerpoint/2010/main" val="35970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DED61FF-98D7-468C-A710-A0E65FFCFDD7}"/>
              </a:ext>
            </a:extLst>
          </p:cNvPr>
          <p:cNvSpPr>
            <a:spLocks noGrp="1"/>
          </p:cNvSpPr>
          <p:nvPr>
            <p:ph type="title"/>
          </p:nvPr>
        </p:nvSpPr>
        <p:spPr/>
        <p:txBody>
          <a:bodyPr rtlCol="0"/>
          <a:lstStyle/>
          <a:p>
            <a:pPr rtl="0"/>
            <a:r>
              <a:rPr lang="en-US" dirty="0"/>
              <a:t>C</a:t>
            </a:r>
            <a:r>
              <a:rPr lang="en-US" noProof="0" dirty="0" err="1"/>
              <a:t>hallenges</a:t>
            </a:r>
            <a:endParaRPr lang="en-US" noProof="0" dirty="0"/>
          </a:p>
        </p:txBody>
      </p:sp>
      <p:sp>
        <p:nvSpPr>
          <p:cNvPr id="9" name="Textplatzhalter 8">
            <a:extLst>
              <a:ext uri="{FF2B5EF4-FFF2-40B4-BE49-F238E27FC236}">
                <a16:creationId xmlns:a16="http://schemas.microsoft.com/office/drawing/2014/main" id="{CEFFF724-CE30-4C63-A086-DF05C2777EC1}"/>
              </a:ext>
            </a:extLst>
          </p:cNvPr>
          <p:cNvSpPr>
            <a:spLocks noGrp="1"/>
          </p:cNvSpPr>
          <p:nvPr>
            <p:ph type="body" sz="quarter" idx="17"/>
          </p:nvPr>
        </p:nvSpPr>
        <p:spPr>
          <a:xfrm>
            <a:off x="1788961" y="3971432"/>
            <a:ext cx="1620000" cy="557024"/>
          </a:xfrm>
        </p:spPr>
        <p:txBody>
          <a:bodyPr rtlCol="0"/>
          <a:lstStyle/>
          <a:p>
            <a:r>
              <a:rPr lang="en-US" noProof="0" dirty="0"/>
              <a:t>High amount of manual tasks</a:t>
            </a:r>
          </a:p>
        </p:txBody>
      </p:sp>
      <p:pic>
        <p:nvPicPr>
          <p:cNvPr id="43" name="Bildplatzhalter 42" descr="Zug">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3">
            <a:extLst>
              <a:ext uri="{96DAC541-7B7A-43D3-8B79-37D633B846F1}">
                <asvg:svgBlip xmlns:asvg="http://schemas.microsoft.com/office/drawing/2016/SVG/main" r:embed="rId4"/>
              </a:ext>
            </a:extLst>
          </a:blip>
          <a:srcRect t="128" b="128"/>
          <a:stretch/>
        </p:blipFill>
        <p:spPr>
          <a:xfrm>
            <a:off x="4419413" y="2636520"/>
            <a:ext cx="720000" cy="720000"/>
          </a:xfrm>
        </p:spPr>
      </p:pic>
      <p:sp>
        <p:nvSpPr>
          <p:cNvPr id="15" name="Textplatzhalter 14">
            <a:extLst>
              <a:ext uri="{FF2B5EF4-FFF2-40B4-BE49-F238E27FC236}">
                <a16:creationId xmlns:a16="http://schemas.microsoft.com/office/drawing/2014/main" id="{4C4406D0-E93A-4D4A-882C-3D100622979A}"/>
              </a:ext>
            </a:extLst>
          </p:cNvPr>
          <p:cNvSpPr>
            <a:spLocks noGrp="1"/>
          </p:cNvSpPr>
          <p:nvPr>
            <p:ph type="body" sz="quarter" idx="33"/>
          </p:nvPr>
        </p:nvSpPr>
        <p:spPr>
          <a:xfrm>
            <a:off x="3919820" y="3971431"/>
            <a:ext cx="1620000" cy="1035997"/>
          </a:xfrm>
        </p:spPr>
        <p:txBody>
          <a:bodyPr rtlCol="0"/>
          <a:lstStyle/>
          <a:p>
            <a:r>
              <a:rPr lang="en-US" noProof="0" dirty="0"/>
              <a:t>Long and inconvenient travel times for patients</a:t>
            </a:r>
          </a:p>
        </p:txBody>
      </p:sp>
      <p:pic>
        <p:nvPicPr>
          <p:cNvPr id="45" name="Bildplatzhalter 44" descr="Dokument">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5">
            <a:extLst>
              <a:ext uri="{96DAC541-7B7A-43D3-8B79-37D633B846F1}">
                <asvg:svgBlip xmlns:asvg="http://schemas.microsoft.com/office/drawing/2016/SVG/main" r:embed="rId6"/>
              </a:ext>
            </a:extLst>
          </a:blip>
          <a:srcRect t="128" b="128"/>
          <a:stretch/>
        </p:blipFill>
        <p:spPr>
          <a:xfrm>
            <a:off x="6500679" y="2636520"/>
            <a:ext cx="720000" cy="720000"/>
          </a:xfrm>
        </p:spPr>
      </p:pic>
      <p:sp>
        <p:nvSpPr>
          <p:cNvPr id="4" name="Textplatzhalter 3">
            <a:extLst>
              <a:ext uri="{FF2B5EF4-FFF2-40B4-BE49-F238E27FC236}">
                <a16:creationId xmlns:a16="http://schemas.microsoft.com/office/drawing/2014/main" id="{B49603EB-A9DE-401B-A260-04D16B5FEF66}"/>
              </a:ext>
            </a:extLst>
          </p:cNvPr>
          <p:cNvSpPr>
            <a:spLocks noGrp="1"/>
          </p:cNvSpPr>
          <p:nvPr>
            <p:ph type="body" sz="quarter" idx="35"/>
          </p:nvPr>
        </p:nvSpPr>
        <p:spPr>
          <a:xfrm>
            <a:off x="6050679" y="3971431"/>
            <a:ext cx="1620000" cy="557025"/>
          </a:xfrm>
        </p:spPr>
        <p:txBody>
          <a:bodyPr/>
          <a:lstStyle/>
          <a:p>
            <a:r>
              <a:rPr lang="en-US" noProof="0" dirty="0"/>
              <a:t>Many tasks incl. documentation are still paper-based</a:t>
            </a:r>
          </a:p>
        </p:txBody>
      </p:sp>
      <p:pic>
        <p:nvPicPr>
          <p:cNvPr id="47" name="Bildplatzhalter 46" descr="Münzen">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7">
            <a:extLst>
              <a:ext uri="{96DAC541-7B7A-43D3-8B79-37D633B846F1}">
                <asvg:svgBlip xmlns:asvg="http://schemas.microsoft.com/office/drawing/2016/SVG/main" r:embed="rId8"/>
              </a:ext>
            </a:extLst>
          </a:blip>
          <a:srcRect t="128" b="128"/>
          <a:stretch/>
        </p:blipFill>
        <p:spPr>
          <a:xfrm>
            <a:off x="8631538" y="2636520"/>
            <a:ext cx="720000" cy="720000"/>
          </a:xfrm>
        </p:spPr>
      </p:pic>
      <p:sp>
        <p:nvSpPr>
          <p:cNvPr id="8" name="Textplatzhalter 7">
            <a:extLst>
              <a:ext uri="{FF2B5EF4-FFF2-40B4-BE49-F238E27FC236}">
                <a16:creationId xmlns:a16="http://schemas.microsoft.com/office/drawing/2014/main" id="{47D2754C-E1E5-4C74-8CFF-0E7D9DB5177D}"/>
              </a:ext>
            </a:extLst>
          </p:cNvPr>
          <p:cNvSpPr>
            <a:spLocks noGrp="1"/>
          </p:cNvSpPr>
          <p:nvPr>
            <p:ph type="body" sz="quarter" idx="37"/>
          </p:nvPr>
        </p:nvSpPr>
        <p:spPr>
          <a:xfrm>
            <a:off x="8181538" y="3971432"/>
            <a:ext cx="1620000" cy="1035996"/>
          </a:xfrm>
        </p:spPr>
        <p:txBody>
          <a:bodyPr/>
          <a:lstStyle/>
          <a:p>
            <a:r>
              <a:rPr lang="en-US" noProof="0" dirty="0"/>
              <a:t>Inefficient processes result in high health costs</a:t>
            </a:r>
          </a:p>
        </p:txBody>
      </p:sp>
      <p:sp>
        <p:nvSpPr>
          <p:cNvPr id="2" name="Foliennummernplatzhalter 1">
            <a:extLst>
              <a:ext uri="{FF2B5EF4-FFF2-40B4-BE49-F238E27FC236}">
                <a16:creationId xmlns:a16="http://schemas.microsoft.com/office/drawing/2014/main" id="{4279E495-0BD4-426B-909E-18FDE27BDE66}"/>
              </a:ext>
            </a:extLst>
          </p:cNvPr>
          <p:cNvSpPr>
            <a:spLocks noGrp="1"/>
          </p:cNvSpPr>
          <p:nvPr>
            <p:ph type="sldNum" sz="quarter" idx="46"/>
          </p:nvPr>
        </p:nvSpPr>
        <p:spPr/>
        <p:txBody>
          <a:bodyPr rtlCol="0"/>
          <a:lstStyle/>
          <a:p>
            <a:pPr rtl="0"/>
            <a:r>
              <a:rPr lang="de-DE" b="1" i="1" dirty="0"/>
              <a:t> </a:t>
            </a:r>
            <a:fld id="{19B51A1E-902D-48AF-9020-955120F399B6}" type="slidenum">
              <a:rPr lang="de-DE" b="1" i="1" smtClean="0"/>
              <a:pPr rtl="0"/>
              <a:t>5</a:t>
            </a:fld>
            <a:endParaRPr lang="de-DE" b="1" i="1" dirty="0"/>
          </a:p>
        </p:txBody>
      </p:sp>
      <p:pic>
        <p:nvPicPr>
          <p:cNvPr id="6" name="Grafik 5" descr="Unterschrift">
            <a:extLst>
              <a:ext uri="{FF2B5EF4-FFF2-40B4-BE49-F238E27FC236}">
                <a16:creationId xmlns:a16="http://schemas.microsoft.com/office/drawing/2014/main" id="{FC4A8968-B95C-4CBF-8022-7C2D0DD07F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88554" y="2636520"/>
            <a:ext cx="720000" cy="720000"/>
          </a:xfrm>
          <a:prstGeom prst="rect">
            <a:avLst/>
          </a:prstGeom>
        </p:spPr>
      </p:pic>
    </p:spTree>
    <p:extLst>
      <p:ext uri="{BB962C8B-B14F-4D97-AF65-F5344CB8AC3E}">
        <p14:creationId xmlns:p14="http://schemas.microsoft.com/office/powerpoint/2010/main" val="30451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Augentestgerät eines Optikers mit Patientenstuhl im Hintergrund und Hand unter dem Gerät">
            <a:extLst>
              <a:ext uri="{FF2B5EF4-FFF2-40B4-BE49-F238E27FC236}">
                <a16:creationId xmlns:a16="http://schemas.microsoft.com/office/drawing/2014/main" id="{C675E008-A5DF-4639-84DF-6071C1580BB4}"/>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8" name="Bildplatzhalter 7" descr="Draufsicht auf die Tastatur eines Notebooks, mit einem auf dem Tisch ruhenden Arm">
            <a:extLst>
              <a:ext uri="{FF2B5EF4-FFF2-40B4-BE49-F238E27FC236}">
                <a16:creationId xmlns:a16="http://schemas.microsoft.com/office/drawing/2014/main" id="{F0CDEBE3-63F4-4845-BE8F-EF94E696570B}"/>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a:stretch/>
        </p:blipFill>
        <p:spPr>
          <a:xfrm flipH="1" flipV="1">
            <a:off x="6641052" y="136525"/>
            <a:ext cx="4313008" cy="6584950"/>
          </a:xfrm>
        </p:spPr>
      </p:pic>
      <p:sp>
        <p:nvSpPr>
          <p:cNvPr id="9" name="Rechteck 8" title="Overlay-Grafik">
            <a:extLst>
              <a:ext uri="{FF2B5EF4-FFF2-40B4-BE49-F238E27FC236}">
                <a16:creationId xmlns:a16="http://schemas.microsoft.com/office/drawing/2014/main" id="{3C4C820F-048F-4850-8903-A21A509419E9}"/>
              </a:ext>
            </a:extLst>
          </p:cNvPr>
          <p:cNvSpPr/>
          <p:nvPr/>
        </p:nvSpPr>
        <p:spPr bwMode="invGray">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3" name="Titel 2">
            <a:extLst>
              <a:ext uri="{FF2B5EF4-FFF2-40B4-BE49-F238E27FC236}">
                <a16:creationId xmlns:a16="http://schemas.microsoft.com/office/drawing/2014/main" id="{362AC071-0624-430C-AEB0-AD3EBFC1CD1D}"/>
              </a:ext>
            </a:extLst>
          </p:cNvPr>
          <p:cNvSpPr>
            <a:spLocks noGrp="1"/>
          </p:cNvSpPr>
          <p:nvPr>
            <p:ph type="ctrTitle"/>
          </p:nvPr>
        </p:nvSpPr>
        <p:spPr bwMode="black">
          <a:xfrm>
            <a:off x="6866470" y="1767593"/>
            <a:ext cx="4014890" cy="2595353"/>
          </a:xfrm>
        </p:spPr>
        <p:txBody>
          <a:bodyPr rtlCol="0"/>
          <a:lstStyle/>
          <a:p>
            <a:pPr rtl="0"/>
            <a:r>
              <a:rPr lang="en-US" noProof="0" dirty="0"/>
              <a:t>Is there a solution to tackle those challenges?</a:t>
            </a:r>
          </a:p>
        </p:txBody>
      </p:sp>
      <p:sp>
        <p:nvSpPr>
          <p:cNvPr id="4" name="Foliennummernplatzhalter 3">
            <a:extLst>
              <a:ext uri="{FF2B5EF4-FFF2-40B4-BE49-F238E27FC236}">
                <a16:creationId xmlns:a16="http://schemas.microsoft.com/office/drawing/2014/main" id="{D3CC57C3-9D13-4E2B-8E1F-6AF5D1A5BE69}"/>
              </a:ext>
            </a:extLst>
          </p:cNvPr>
          <p:cNvSpPr>
            <a:spLocks noGrp="1"/>
          </p:cNvSpPr>
          <p:nvPr>
            <p:ph type="sldNum" sz="quarter" idx="12"/>
          </p:nvPr>
        </p:nvSpPr>
        <p:spPr/>
        <p:txBody>
          <a:bodyPr rtlCol="0"/>
          <a:lstStyle/>
          <a:p>
            <a:pPr rtl="0"/>
            <a:fld id="{19B51A1E-902D-48AF-9020-955120F399B6}" type="slidenum">
              <a:rPr lang="de-DE" b="1" i="1" smtClean="0"/>
              <a:pPr rtl="0"/>
              <a:t>6</a:t>
            </a:fld>
            <a:endParaRPr lang="de-DE" b="1" i="1" dirty="0"/>
          </a:p>
        </p:txBody>
      </p:sp>
      <p:sp>
        <p:nvSpPr>
          <p:cNvPr id="6" name="Inhaltsplatzhalter 5">
            <a:extLst>
              <a:ext uri="{FF2B5EF4-FFF2-40B4-BE49-F238E27FC236}">
                <a16:creationId xmlns:a16="http://schemas.microsoft.com/office/drawing/2014/main" id="{592E925B-B29F-48F5-A03F-97129AE942D3}"/>
              </a:ext>
            </a:extLst>
          </p:cNvPr>
          <p:cNvSpPr>
            <a:spLocks noGrp="1"/>
          </p:cNvSpPr>
          <p:nvPr>
            <p:ph idx="1"/>
          </p:nvPr>
        </p:nvSpPr>
        <p:spPr/>
        <p:txBody>
          <a:bodyPr/>
          <a:lstStyle/>
          <a:p>
            <a:endParaRPr lang="de-CH"/>
          </a:p>
        </p:txBody>
      </p:sp>
    </p:spTree>
    <p:extLst>
      <p:ext uri="{BB962C8B-B14F-4D97-AF65-F5344CB8AC3E}">
        <p14:creationId xmlns:p14="http://schemas.microsoft.com/office/powerpoint/2010/main" val="361205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ildplatzhalter 27" descr="Arm und analoger Druckmesser eines Blutdruckmessgeräts">
            <a:extLst>
              <a:ext uri="{FF2B5EF4-FFF2-40B4-BE49-F238E27FC236}">
                <a16:creationId xmlns:a16="http://schemas.microsoft.com/office/drawing/2014/main" id="{4B4A8784-FED8-4626-8883-762E38E9655D}"/>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5" b="5"/>
          <a:stretch/>
        </p:blipFill>
        <p:spPr/>
      </p:pic>
      <p:sp>
        <p:nvSpPr>
          <p:cNvPr id="5" name="Foliennummernplatzhalter 4">
            <a:extLst>
              <a:ext uri="{FF2B5EF4-FFF2-40B4-BE49-F238E27FC236}">
                <a16:creationId xmlns:a16="http://schemas.microsoft.com/office/drawing/2014/main" id="{620431BB-7E59-4D2E-B4E7-CA454CF90122}"/>
              </a:ext>
            </a:extLst>
          </p:cNvPr>
          <p:cNvSpPr>
            <a:spLocks noGrp="1"/>
          </p:cNvSpPr>
          <p:nvPr>
            <p:ph type="sldNum" sz="quarter" idx="12"/>
          </p:nvPr>
        </p:nvSpPr>
        <p:spPr/>
        <p:txBody>
          <a:bodyPr rtlCol="0"/>
          <a:lstStyle/>
          <a:p>
            <a:pPr rtl="0"/>
            <a:r>
              <a:rPr lang="de-DE" dirty="0"/>
              <a:t> </a:t>
            </a:r>
            <a:fld id="{19B51A1E-902D-48AF-9020-955120F399B6}" type="slidenum">
              <a:rPr lang="de-DE" smtClean="0"/>
              <a:pPr rtl="0"/>
              <a:t>7</a:t>
            </a:fld>
            <a:endParaRPr lang="de-DE" dirty="0"/>
          </a:p>
        </p:txBody>
      </p:sp>
      <p:sp>
        <p:nvSpPr>
          <p:cNvPr id="20" name="Rechteck 19" title="Overlay-Grafik">
            <a:extLst>
              <a:ext uri="{FF2B5EF4-FFF2-40B4-BE49-F238E27FC236}">
                <a16:creationId xmlns:a16="http://schemas.microsoft.com/office/drawing/2014/main" id="{C737364B-3FFB-4CAE-B936-630FCC5E93B5}"/>
              </a:ext>
            </a:extLst>
          </p:cNvPr>
          <p:cNvSpPr/>
          <p:nvPr/>
        </p:nvSpPr>
        <p:spPr bwMode="invGray">
          <a:xfrm rot="5400000">
            <a:off x="7151843" y="3055784"/>
            <a:ext cx="3292473"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3" name="Titel 2">
            <a:extLst>
              <a:ext uri="{FF2B5EF4-FFF2-40B4-BE49-F238E27FC236}">
                <a16:creationId xmlns:a16="http://schemas.microsoft.com/office/drawing/2014/main" id="{09D4394E-B587-4CD9-96D1-650A82CA0197}"/>
              </a:ext>
            </a:extLst>
          </p:cNvPr>
          <p:cNvSpPr>
            <a:spLocks noGrp="1"/>
          </p:cNvSpPr>
          <p:nvPr>
            <p:ph type="ctrTitle"/>
          </p:nvPr>
        </p:nvSpPr>
        <p:spPr bwMode="black"/>
        <p:txBody>
          <a:bodyPr rtlCol="0"/>
          <a:lstStyle/>
          <a:p>
            <a:pPr rtl="0"/>
            <a:r>
              <a:rPr lang="en-US" noProof="0" dirty="0"/>
              <a:t>Medical Chatbot</a:t>
            </a:r>
          </a:p>
        </p:txBody>
      </p:sp>
      <p:sp>
        <p:nvSpPr>
          <p:cNvPr id="4" name="Untertitel 3">
            <a:extLst>
              <a:ext uri="{FF2B5EF4-FFF2-40B4-BE49-F238E27FC236}">
                <a16:creationId xmlns:a16="http://schemas.microsoft.com/office/drawing/2014/main" id="{C154CB10-3BB7-4C3D-9275-80A6E79BD7C8}"/>
              </a:ext>
            </a:extLst>
          </p:cNvPr>
          <p:cNvSpPr>
            <a:spLocks noGrp="1"/>
          </p:cNvSpPr>
          <p:nvPr>
            <p:ph type="subTitle" idx="1"/>
          </p:nvPr>
        </p:nvSpPr>
        <p:spPr bwMode="black"/>
        <p:txBody>
          <a:bodyPr rtlCol="0"/>
          <a:lstStyle/>
          <a:p>
            <a:pPr rtl="0"/>
            <a:r>
              <a:rPr lang="en-US" dirty="0"/>
              <a:t>Product features</a:t>
            </a:r>
            <a:endParaRPr lang="en-US" noProof="0" dirty="0"/>
          </a:p>
        </p:txBody>
      </p:sp>
      <p:grpSp>
        <p:nvGrpSpPr>
          <p:cNvPr id="17" name="Gruppieren 16">
            <a:extLst>
              <a:ext uri="{FF2B5EF4-FFF2-40B4-BE49-F238E27FC236}">
                <a16:creationId xmlns:a16="http://schemas.microsoft.com/office/drawing/2014/main" id="{812A31D8-A79E-4B51-9E32-C1A93BC96DA7}"/>
              </a:ext>
            </a:extLst>
          </p:cNvPr>
          <p:cNvGrpSpPr/>
          <p:nvPr/>
        </p:nvGrpSpPr>
        <p:grpSpPr>
          <a:xfrm>
            <a:off x="-81180" y="1696544"/>
            <a:ext cx="6514788" cy="3905315"/>
            <a:chOff x="5390709" y="3708402"/>
            <a:chExt cx="14142691" cy="7859200"/>
          </a:xfrm>
        </p:grpSpPr>
        <p:sp>
          <p:nvSpPr>
            <p:cNvPr id="132" name="Oval 64">
              <a:extLst>
                <a:ext uri="{FF2B5EF4-FFF2-40B4-BE49-F238E27FC236}">
                  <a16:creationId xmlns:a16="http://schemas.microsoft.com/office/drawing/2014/main" id="{91C95196-B438-4B08-AAD8-5EE224791E33}"/>
                </a:ext>
              </a:extLst>
            </p:cNvPr>
            <p:cNvSpPr/>
            <p:nvPr/>
          </p:nvSpPr>
          <p:spPr>
            <a:xfrm>
              <a:off x="16613194" y="7802568"/>
              <a:ext cx="1311275" cy="131286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defTabSz="1828434" fontAlgn="auto">
                <a:spcBef>
                  <a:spcPts val="0"/>
                </a:spcBef>
                <a:spcAft>
                  <a:spcPts val="0"/>
                </a:spcAft>
                <a:defRPr/>
              </a:pPr>
              <a:r>
                <a:rPr lang="en-US" dirty="0">
                  <a:latin typeface="Calibri Light"/>
                </a:rPr>
                <a:t> </a:t>
              </a:r>
            </a:p>
          </p:txBody>
        </p:sp>
        <p:sp>
          <p:nvSpPr>
            <p:cNvPr id="130" name="Oval 62">
              <a:extLst>
                <a:ext uri="{FF2B5EF4-FFF2-40B4-BE49-F238E27FC236}">
                  <a16:creationId xmlns:a16="http://schemas.microsoft.com/office/drawing/2014/main" id="{49CDD095-2992-4EDB-AB6D-BC3840E4880A}"/>
                </a:ext>
              </a:extLst>
            </p:cNvPr>
            <p:cNvSpPr/>
            <p:nvPr/>
          </p:nvSpPr>
          <p:spPr>
            <a:xfrm>
              <a:off x="16635419" y="4357691"/>
              <a:ext cx="1311275" cy="13128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anchor="ctr"/>
            <a:lstStyle/>
            <a:p>
              <a:pPr algn="ctr" defTabSz="1828434" fontAlgn="auto">
                <a:spcBef>
                  <a:spcPts val="0"/>
                </a:spcBef>
                <a:spcAft>
                  <a:spcPts val="0"/>
                </a:spcAft>
                <a:defRPr/>
              </a:pPr>
              <a:endParaRPr lang="en-US" dirty="0">
                <a:latin typeface="Calibri Light"/>
              </a:endParaRPr>
            </a:p>
          </p:txBody>
        </p:sp>
        <p:sp>
          <p:nvSpPr>
            <p:cNvPr id="125" name="Oval 57">
              <a:extLst>
                <a:ext uri="{FF2B5EF4-FFF2-40B4-BE49-F238E27FC236}">
                  <a16:creationId xmlns:a16="http://schemas.microsoft.com/office/drawing/2014/main" id="{40BB4215-9A7C-4E9C-B4D9-70D18DBA644C}"/>
                </a:ext>
              </a:extLst>
            </p:cNvPr>
            <p:cNvSpPr/>
            <p:nvPr/>
          </p:nvSpPr>
          <p:spPr>
            <a:xfrm>
              <a:off x="6394452" y="6215067"/>
              <a:ext cx="1312864" cy="131286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anchor="ctr"/>
            <a:lstStyle/>
            <a:p>
              <a:pPr algn="ctr" defTabSz="1828434" fontAlgn="auto">
                <a:spcBef>
                  <a:spcPts val="0"/>
                </a:spcBef>
                <a:spcAft>
                  <a:spcPts val="0"/>
                </a:spcAft>
                <a:defRPr/>
              </a:pPr>
              <a:endParaRPr lang="en-US" dirty="0">
                <a:latin typeface="Calibri Light"/>
              </a:endParaRPr>
            </a:p>
          </p:txBody>
        </p:sp>
        <p:grpSp>
          <p:nvGrpSpPr>
            <p:cNvPr id="109" name="Group 41">
              <a:extLst>
                <a:ext uri="{FF2B5EF4-FFF2-40B4-BE49-F238E27FC236}">
                  <a16:creationId xmlns:a16="http://schemas.microsoft.com/office/drawing/2014/main" id="{627DCA76-73BB-4E33-8C09-D9CF1EDADBF1}"/>
                </a:ext>
              </a:extLst>
            </p:cNvPr>
            <p:cNvGrpSpPr>
              <a:grpSpLocks/>
            </p:cNvGrpSpPr>
            <p:nvPr/>
          </p:nvGrpSpPr>
          <p:grpSpPr bwMode="auto">
            <a:xfrm>
              <a:off x="9153527" y="6859592"/>
              <a:ext cx="5964240" cy="3151188"/>
              <a:chOff x="3433260" y="3280864"/>
              <a:chExt cx="2237290" cy="1181491"/>
            </a:xfrm>
          </p:grpSpPr>
          <p:sp>
            <p:nvSpPr>
              <p:cNvPr id="110" name="Freeform 11">
                <a:extLst>
                  <a:ext uri="{FF2B5EF4-FFF2-40B4-BE49-F238E27FC236}">
                    <a16:creationId xmlns:a16="http://schemas.microsoft.com/office/drawing/2014/main" id="{77F2F4AA-6FE6-460A-89AE-0CD9AB695036}"/>
                  </a:ext>
                </a:extLst>
              </p:cNvPr>
              <p:cNvSpPr>
                <a:spLocks/>
              </p:cNvSpPr>
              <p:nvPr/>
            </p:nvSpPr>
            <p:spPr bwMode="auto">
              <a:xfrm>
                <a:off x="3433260" y="3280864"/>
                <a:ext cx="2237290" cy="743417"/>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chemeClr val="accent3"/>
              </a:solidFill>
              <a:ln w="3175">
                <a:noFill/>
              </a:ln>
            </p:spPr>
            <p:txBody>
              <a:bodyPr/>
              <a:lstStyle/>
              <a:p>
                <a:pPr defTabSz="1828434" fontAlgn="auto">
                  <a:spcBef>
                    <a:spcPts val="0"/>
                  </a:spcBef>
                  <a:spcAft>
                    <a:spcPts val="0"/>
                  </a:spcAft>
                  <a:defRPr/>
                </a:pPr>
                <a:endParaRPr lang="ko-KR" altLang="en-US" dirty="0">
                  <a:latin typeface="Calibri Light"/>
                  <a:ea typeface="+mn-ea"/>
                </a:endParaRPr>
              </a:p>
            </p:txBody>
          </p:sp>
          <p:sp>
            <p:nvSpPr>
              <p:cNvPr id="111" name="Freeform 12">
                <a:extLst>
                  <a:ext uri="{FF2B5EF4-FFF2-40B4-BE49-F238E27FC236}">
                    <a16:creationId xmlns:a16="http://schemas.microsoft.com/office/drawing/2014/main" id="{45097C83-57B3-479F-9C89-8C980658FEA5}"/>
                  </a:ext>
                </a:extLst>
              </p:cNvPr>
              <p:cNvSpPr>
                <a:spLocks noEditPoints="1"/>
              </p:cNvSpPr>
              <p:nvPr/>
            </p:nvSpPr>
            <p:spPr bwMode="auto">
              <a:xfrm>
                <a:off x="3433260" y="3280864"/>
                <a:ext cx="2237290" cy="878529"/>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chemeClr val="accent3">
                  <a:lumMod val="50000"/>
                </a:schemeClr>
              </a:solidFill>
              <a:ln w="3175">
                <a:noFill/>
              </a:ln>
            </p:spPr>
            <p:txBody>
              <a:bodyPr/>
              <a:lstStyle/>
              <a:p>
                <a:pPr defTabSz="1828434" fontAlgn="auto">
                  <a:spcBef>
                    <a:spcPts val="0"/>
                  </a:spcBef>
                  <a:spcAft>
                    <a:spcPts val="0"/>
                  </a:spcAft>
                  <a:defRPr/>
                </a:pPr>
                <a:endParaRPr lang="ko-KR" altLang="en-US" dirty="0">
                  <a:latin typeface="Calibri Light"/>
                  <a:ea typeface="+mn-ea"/>
                </a:endParaRPr>
              </a:p>
            </p:txBody>
          </p:sp>
          <p:sp>
            <p:nvSpPr>
              <p:cNvPr id="112" name="Freeform 13">
                <a:extLst>
                  <a:ext uri="{FF2B5EF4-FFF2-40B4-BE49-F238E27FC236}">
                    <a16:creationId xmlns:a16="http://schemas.microsoft.com/office/drawing/2014/main" id="{2D5E91BA-100B-47F4-AD4E-72CCD1AED4D6}"/>
                  </a:ext>
                </a:extLst>
              </p:cNvPr>
              <p:cNvSpPr>
                <a:spLocks/>
              </p:cNvSpPr>
              <p:nvPr/>
            </p:nvSpPr>
            <p:spPr bwMode="auto">
              <a:xfrm>
                <a:off x="3433260" y="3719533"/>
                <a:ext cx="2237290" cy="742822"/>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chemeClr val="accent3"/>
              </a:solidFill>
              <a:ln w="3175">
                <a:noFill/>
              </a:ln>
            </p:spPr>
            <p:txBody>
              <a:bodyPr lIns="0" tIns="0" rIns="0" bIns="0" anchor="ctr"/>
              <a:lstStyle/>
              <a:p>
                <a:pPr algn="ctr" defTabSz="1828434" fontAlgn="auto">
                  <a:spcBef>
                    <a:spcPts val="0"/>
                  </a:spcBef>
                  <a:spcAft>
                    <a:spcPts val="800"/>
                  </a:spcAft>
                  <a:defRPr/>
                </a:pPr>
                <a:endParaRPr lang="en-US" altLang="ko-KR" sz="3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grpSp>
        <p:grpSp>
          <p:nvGrpSpPr>
            <p:cNvPr id="113" name="Group 45">
              <a:extLst>
                <a:ext uri="{FF2B5EF4-FFF2-40B4-BE49-F238E27FC236}">
                  <a16:creationId xmlns:a16="http://schemas.microsoft.com/office/drawing/2014/main" id="{6F4AE73E-1EDD-476B-AA15-9766D8688FCD}"/>
                </a:ext>
              </a:extLst>
            </p:cNvPr>
            <p:cNvGrpSpPr>
              <a:grpSpLocks/>
            </p:cNvGrpSpPr>
            <p:nvPr/>
          </p:nvGrpSpPr>
          <p:grpSpPr bwMode="auto">
            <a:xfrm>
              <a:off x="9153527" y="5284790"/>
              <a:ext cx="5964240" cy="3149603"/>
              <a:chOff x="3433260" y="3280864"/>
              <a:chExt cx="2237290" cy="1181491"/>
            </a:xfrm>
          </p:grpSpPr>
          <p:sp>
            <p:nvSpPr>
              <p:cNvPr id="114" name="Freeform 11">
                <a:extLst>
                  <a:ext uri="{FF2B5EF4-FFF2-40B4-BE49-F238E27FC236}">
                    <a16:creationId xmlns:a16="http://schemas.microsoft.com/office/drawing/2014/main" id="{AE982DF9-EABF-4E8F-A242-49563E2C3D39}"/>
                  </a:ext>
                </a:extLst>
              </p:cNvPr>
              <p:cNvSpPr>
                <a:spLocks/>
              </p:cNvSpPr>
              <p:nvPr/>
            </p:nvSpPr>
            <p:spPr bwMode="auto">
              <a:xfrm>
                <a:off x="3433260" y="3280864"/>
                <a:ext cx="2237290" cy="743372"/>
              </a:xfrm>
              <a:custGeom>
                <a:avLst/>
                <a:gdLst>
                  <a:gd name="T0" fmla="*/ 2237290 w 985"/>
                  <a:gd name="T1" fmla="*/ 438738 h 449"/>
                  <a:gd name="T2" fmla="*/ 1117509 w 985"/>
                  <a:gd name="T3" fmla="*/ 0 h 449"/>
                  <a:gd name="T4" fmla="*/ 0 w 985"/>
                  <a:gd name="T5" fmla="*/ 438738 h 449"/>
                  <a:gd name="T6" fmla="*/ 0 w 985"/>
                  <a:gd name="T7" fmla="*/ 743372 h 449"/>
                  <a:gd name="T8" fmla="*/ 1117509 w 985"/>
                  <a:gd name="T9" fmla="*/ 302978 h 449"/>
                  <a:gd name="T10" fmla="*/ 2237290 w 985"/>
                  <a:gd name="T11" fmla="*/ 743372 h 449"/>
                  <a:gd name="T12" fmla="*/ 2237290 w 985"/>
                  <a:gd name="T13" fmla="*/ 438738 h 4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chemeClr val="accent2"/>
              </a:soli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de-CH"/>
              </a:p>
            </p:txBody>
          </p:sp>
          <p:sp>
            <p:nvSpPr>
              <p:cNvPr id="115" name="Freeform 12">
                <a:extLst>
                  <a:ext uri="{FF2B5EF4-FFF2-40B4-BE49-F238E27FC236}">
                    <a16:creationId xmlns:a16="http://schemas.microsoft.com/office/drawing/2014/main" id="{864BC86E-632E-462D-A823-9EC7E5C1C4FB}"/>
                  </a:ext>
                </a:extLst>
              </p:cNvPr>
              <p:cNvSpPr>
                <a:spLocks noEditPoints="1"/>
              </p:cNvSpPr>
              <p:nvPr/>
            </p:nvSpPr>
            <p:spPr bwMode="auto">
              <a:xfrm>
                <a:off x="3433260" y="3280864"/>
                <a:ext cx="2237290" cy="878972"/>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chemeClr val="accent2">
                  <a:lumMod val="50000"/>
                </a:schemeClr>
              </a:solidFill>
              <a:ln w="3175">
                <a:noFill/>
              </a:ln>
            </p:spPr>
            <p:txBody>
              <a:bodyPr/>
              <a:lstStyle/>
              <a:p>
                <a:pPr defTabSz="1828434" fontAlgn="auto">
                  <a:spcBef>
                    <a:spcPts val="0"/>
                  </a:spcBef>
                  <a:spcAft>
                    <a:spcPts val="0"/>
                  </a:spcAft>
                  <a:defRPr/>
                </a:pPr>
                <a:endParaRPr lang="ko-KR" altLang="en-US" dirty="0">
                  <a:latin typeface="Calibri Light"/>
                  <a:ea typeface="+mn-ea"/>
                </a:endParaRPr>
              </a:p>
            </p:txBody>
          </p:sp>
          <p:sp>
            <p:nvSpPr>
              <p:cNvPr id="116" name="Freeform 13">
                <a:extLst>
                  <a:ext uri="{FF2B5EF4-FFF2-40B4-BE49-F238E27FC236}">
                    <a16:creationId xmlns:a16="http://schemas.microsoft.com/office/drawing/2014/main" id="{BAD8D2F9-0A3E-4CC0-AABB-17559CAF0ECB}"/>
                  </a:ext>
                </a:extLst>
              </p:cNvPr>
              <p:cNvSpPr>
                <a:spLocks/>
              </p:cNvSpPr>
              <p:nvPr/>
            </p:nvSpPr>
            <p:spPr bwMode="auto">
              <a:xfrm>
                <a:off x="3433260" y="3719754"/>
                <a:ext cx="2237290" cy="74260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chemeClr val="accent2"/>
              </a:solidFill>
              <a:ln w="3175">
                <a:noFill/>
              </a:ln>
            </p:spPr>
            <p:txBody>
              <a:bodyPr lIns="0" tIns="0" rIns="0" bIns="0" anchor="ctr"/>
              <a:lstStyle/>
              <a:p>
                <a:pPr algn="ctr" defTabSz="1828434" fontAlgn="auto">
                  <a:spcBef>
                    <a:spcPts val="0"/>
                  </a:spcBef>
                  <a:spcAft>
                    <a:spcPts val="800"/>
                  </a:spcAft>
                  <a:defRPr/>
                </a:pPr>
                <a:endParaRPr lang="en-US" altLang="ko-KR" sz="3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grpSp>
        <p:grpSp>
          <p:nvGrpSpPr>
            <p:cNvPr id="117" name="Group 49">
              <a:extLst>
                <a:ext uri="{FF2B5EF4-FFF2-40B4-BE49-F238E27FC236}">
                  <a16:creationId xmlns:a16="http://schemas.microsoft.com/office/drawing/2014/main" id="{558886B7-EF10-4DE2-B676-23199A0172BE}"/>
                </a:ext>
              </a:extLst>
            </p:cNvPr>
            <p:cNvGrpSpPr>
              <a:grpSpLocks/>
            </p:cNvGrpSpPr>
            <p:nvPr/>
          </p:nvGrpSpPr>
          <p:grpSpPr bwMode="auto">
            <a:xfrm>
              <a:off x="9153527" y="3708402"/>
              <a:ext cx="5964240" cy="3151190"/>
              <a:chOff x="3433260" y="1508627"/>
              <a:chExt cx="2237290" cy="1181491"/>
            </a:xfrm>
          </p:grpSpPr>
          <p:sp>
            <p:nvSpPr>
              <p:cNvPr id="118" name="Freeform 11">
                <a:extLst>
                  <a:ext uri="{FF2B5EF4-FFF2-40B4-BE49-F238E27FC236}">
                    <a16:creationId xmlns:a16="http://schemas.microsoft.com/office/drawing/2014/main" id="{936B7B47-17A0-4692-BB4B-49DAC029F214}"/>
                  </a:ext>
                </a:extLst>
              </p:cNvPr>
              <p:cNvSpPr>
                <a:spLocks/>
              </p:cNvSpPr>
              <p:nvPr/>
            </p:nvSpPr>
            <p:spPr bwMode="auto">
              <a:xfrm>
                <a:off x="3433260" y="1508627"/>
                <a:ext cx="2237290" cy="743372"/>
              </a:xfrm>
              <a:custGeom>
                <a:avLst/>
                <a:gdLst>
                  <a:gd name="T0" fmla="*/ 2237290 w 985"/>
                  <a:gd name="T1" fmla="*/ 438738 h 449"/>
                  <a:gd name="T2" fmla="*/ 1117509 w 985"/>
                  <a:gd name="T3" fmla="*/ 0 h 449"/>
                  <a:gd name="T4" fmla="*/ 0 w 985"/>
                  <a:gd name="T5" fmla="*/ 438738 h 449"/>
                  <a:gd name="T6" fmla="*/ 0 w 985"/>
                  <a:gd name="T7" fmla="*/ 743372 h 449"/>
                  <a:gd name="T8" fmla="*/ 1117509 w 985"/>
                  <a:gd name="T9" fmla="*/ 302978 h 449"/>
                  <a:gd name="T10" fmla="*/ 2237290 w 985"/>
                  <a:gd name="T11" fmla="*/ 743372 h 449"/>
                  <a:gd name="T12" fmla="*/ 2237290 w 985"/>
                  <a:gd name="T13" fmla="*/ 438738 h 4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chemeClr val="accent1"/>
              </a:soli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de-CH"/>
              </a:p>
            </p:txBody>
          </p:sp>
          <p:sp>
            <p:nvSpPr>
              <p:cNvPr id="119" name="Freeform 12">
                <a:extLst>
                  <a:ext uri="{FF2B5EF4-FFF2-40B4-BE49-F238E27FC236}">
                    <a16:creationId xmlns:a16="http://schemas.microsoft.com/office/drawing/2014/main" id="{BCB8A899-07FF-4143-ACFE-78C0B4DEF8A3}"/>
                  </a:ext>
                </a:extLst>
              </p:cNvPr>
              <p:cNvSpPr>
                <a:spLocks noEditPoints="1"/>
              </p:cNvSpPr>
              <p:nvPr/>
            </p:nvSpPr>
            <p:spPr bwMode="auto">
              <a:xfrm>
                <a:off x="3433260" y="1508627"/>
                <a:ext cx="2237290" cy="878529"/>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chemeClr val="accent1">
                  <a:lumMod val="90000"/>
                  <a:lumOff val="10000"/>
                </a:schemeClr>
              </a:solidFill>
              <a:ln w="3175">
                <a:noFill/>
              </a:ln>
            </p:spPr>
            <p:txBody>
              <a:bodyPr/>
              <a:lstStyle/>
              <a:p>
                <a:pPr defTabSz="1828434" fontAlgn="auto">
                  <a:spcBef>
                    <a:spcPts val="0"/>
                  </a:spcBef>
                  <a:spcAft>
                    <a:spcPts val="0"/>
                  </a:spcAft>
                  <a:defRPr/>
                </a:pPr>
                <a:endParaRPr lang="ko-KR" altLang="en-US" dirty="0">
                  <a:latin typeface="Calibri Light"/>
                  <a:ea typeface="+mn-ea"/>
                </a:endParaRPr>
              </a:p>
            </p:txBody>
          </p:sp>
          <p:sp>
            <p:nvSpPr>
              <p:cNvPr id="120" name="Freeform 13">
                <a:extLst>
                  <a:ext uri="{FF2B5EF4-FFF2-40B4-BE49-F238E27FC236}">
                    <a16:creationId xmlns:a16="http://schemas.microsoft.com/office/drawing/2014/main" id="{D72E35F1-6F6F-4CE6-8182-9795C2209971}"/>
                  </a:ext>
                </a:extLst>
              </p:cNvPr>
              <p:cNvSpPr>
                <a:spLocks/>
              </p:cNvSpPr>
              <p:nvPr/>
            </p:nvSpPr>
            <p:spPr bwMode="auto">
              <a:xfrm>
                <a:off x="3433260" y="1947297"/>
                <a:ext cx="2237290" cy="74282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chemeClr val="accent1"/>
              </a:solidFill>
              <a:ln w="3175">
                <a:noFill/>
              </a:ln>
            </p:spPr>
            <p:txBody>
              <a:bodyPr lIns="0" tIns="0" rIns="0" bIns="0" anchor="ctr"/>
              <a:lstStyle/>
              <a:p>
                <a:pPr algn="ctr" defTabSz="1828434" fontAlgn="auto">
                  <a:spcBef>
                    <a:spcPts val="0"/>
                  </a:spcBef>
                  <a:spcAft>
                    <a:spcPts val="800"/>
                  </a:spcAft>
                  <a:defRPr/>
                </a:pPr>
                <a:endParaRPr lang="en-US" altLang="ko-KR" sz="3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grpSp>
        <p:cxnSp>
          <p:nvCxnSpPr>
            <p:cNvPr id="121" name="Straight Connector 53">
              <a:extLst>
                <a:ext uri="{FF2B5EF4-FFF2-40B4-BE49-F238E27FC236}">
                  <a16:creationId xmlns:a16="http://schemas.microsoft.com/office/drawing/2014/main" id="{C7DCB252-CB55-420A-94D0-226DB854A5EC}"/>
                </a:ext>
              </a:extLst>
            </p:cNvPr>
            <p:cNvCxnSpPr/>
            <p:nvPr/>
          </p:nvCxnSpPr>
          <p:spPr>
            <a:xfrm>
              <a:off x="15232069" y="8499479"/>
              <a:ext cx="1317625" cy="4763"/>
            </a:xfrm>
            <a:prstGeom prst="line">
              <a:avLst/>
            </a:prstGeom>
            <a:ln>
              <a:solidFill>
                <a:schemeClr val="bg1">
                  <a:lumMod val="65000"/>
                </a:schemeClr>
              </a:solidFill>
              <a:prstDash val="sysDash"/>
              <a:headEnd type="oval" w="sm" len="sm"/>
              <a:tailEnd type="triangle" w="sm" len="sm"/>
            </a:ln>
          </p:spPr>
          <p:style>
            <a:lnRef idx="1">
              <a:schemeClr val="dk1"/>
            </a:lnRef>
            <a:fillRef idx="0">
              <a:schemeClr val="dk1"/>
            </a:fillRef>
            <a:effectRef idx="0">
              <a:schemeClr val="dk1"/>
            </a:effectRef>
            <a:fontRef idx="minor">
              <a:schemeClr val="tx1"/>
            </a:fontRef>
          </p:style>
        </p:cxnSp>
        <p:cxnSp>
          <p:nvCxnSpPr>
            <p:cNvPr id="122" name="Straight Connector 54">
              <a:extLst>
                <a:ext uri="{FF2B5EF4-FFF2-40B4-BE49-F238E27FC236}">
                  <a16:creationId xmlns:a16="http://schemas.microsoft.com/office/drawing/2014/main" id="{DEF7DED7-B043-4568-8228-975205661046}"/>
                </a:ext>
              </a:extLst>
            </p:cNvPr>
            <p:cNvCxnSpPr/>
            <p:nvPr/>
          </p:nvCxnSpPr>
          <p:spPr>
            <a:xfrm>
              <a:off x="15232069" y="5129217"/>
              <a:ext cx="1317625" cy="6349"/>
            </a:xfrm>
            <a:prstGeom prst="line">
              <a:avLst/>
            </a:prstGeom>
            <a:ln>
              <a:solidFill>
                <a:schemeClr val="bg1">
                  <a:lumMod val="65000"/>
                </a:schemeClr>
              </a:solidFill>
              <a:prstDash val="sysDash"/>
              <a:headEnd type="oval" w="sm" len="sm"/>
              <a:tailEnd type="triangle" w="sm" len="sm"/>
            </a:ln>
          </p:spPr>
          <p:style>
            <a:lnRef idx="1">
              <a:schemeClr val="dk1"/>
            </a:lnRef>
            <a:fillRef idx="0">
              <a:schemeClr val="dk1"/>
            </a:fillRef>
            <a:effectRef idx="0">
              <a:schemeClr val="dk1"/>
            </a:effectRef>
            <a:fontRef idx="minor">
              <a:schemeClr val="tx1"/>
            </a:fontRef>
          </p:style>
        </p:cxnSp>
        <p:cxnSp>
          <p:nvCxnSpPr>
            <p:cNvPr id="124" name="Straight Connector 56">
              <a:extLst>
                <a:ext uri="{FF2B5EF4-FFF2-40B4-BE49-F238E27FC236}">
                  <a16:creationId xmlns:a16="http://schemas.microsoft.com/office/drawing/2014/main" id="{FCC74BD2-12C8-4C51-8716-C8A66B6F8534}"/>
                </a:ext>
              </a:extLst>
            </p:cNvPr>
            <p:cNvCxnSpPr/>
            <p:nvPr/>
          </p:nvCxnSpPr>
          <p:spPr>
            <a:xfrm flipH="1">
              <a:off x="7726365" y="6867530"/>
              <a:ext cx="1317625" cy="6349"/>
            </a:xfrm>
            <a:prstGeom prst="line">
              <a:avLst/>
            </a:prstGeom>
            <a:ln>
              <a:solidFill>
                <a:schemeClr val="bg1">
                  <a:lumMod val="65000"/>
                </a:schemeClr>
              </a:solidFill>
              <a:prstDash val="sysDash"/>
              <a:headEnd type="oval" w="sm" len="sm"/>
              <a:tailEnd type="triangle" w="sm" len="sm"/>
            </a:ln>
          </p:spPr>
          <p:style>
            <a:lnRef idx="1">
              <a:schemeClr val="dk1"/>
            </a:lnRef>
            <a:fillRef idx="0">
              <a:schemeClr val="dk1"/>
            </a:fillRef>
            <a:effectRef idx="0">
              <a:schemeClr val="dk1"/>
            </a:effectRef>
            <a:fontRef idx="minor">
              <a:schemeClr val="tx1"/>
            </a:fontRef>
          </p:style>
        </p:cxnSp>
        <p:sp>
          <p:nvSpPr>
            <p:cNvPr id="126" name="TextBox 58">
              <a:extLst>
                <a:ext uri="{FF2B5EF4-FFF2-40B4-BE49-F238E27FC236}">
                  <a16:creationId xmlns:a16="http://schemas.microsoft.com/office/drawing/2014/main" id="{2EBECA3E-A2BE-4875-AB30-DA00705F2904}"/>
                </a:ext>
              </a:extLst>
            </p:cNvPr>
            <p:cNvSpPr txBox="1">
              <a:spLocks noChangeArrowheads="1"/>
            </p:cNvSpPr>
            <p:nvPr/>
          </p:nvSpPr>
          <p:spPr bwMode="auto">
            <a:xfrm>
              <a:off x="5390709" y="7356459"/>
              <a:ext cx="3219450" cy="148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1892" rIns="0" bIns="0">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r"/>
              <a:r>
                <a:rPr lang="en-US" altLang="de-DE" sz="2000" b="1" dirty="0">
                  <a:solidFill>
                    <a:schemeClr val="tx2"/>
                  </a:solidFill>
                  <a:latin typeface="+mj-lt"/>
                </a:rPr>
                <a:t>Automated diagnosis</a:t>
              </a:r>
            </a:p>
          </p:txBody>
        </p:sp>
        <p:sp>
          <p:nvSpPr>
            <p:cNvPr id="129" name="TextBox 61">
              <a:extLst>
                <a:ext uri="{FF2B5EF4-FFF2-40B4-BE49-F238E27FC236}">
                  <a16:creationId xmlns:a16="http://schemas.microsoft.com/office/drawing/2014/main" id="{1A6F0DCB-D00B-4BE2-AD7F-3373203042E5}"/>
                </a:ext>
              </a:extLst>
            </p:cNvPr>
            <p:cNvSpPr txBox="1">
              <a:spLocks noChangeArrowheads="1"/>
            </p:cNvSpPr>
            <p:nvPr/>
          </p:nvSpPr>
          <p:spPr bwMode="auto">
            <a:xfrm>
              <a:off x="15838028" y="8842382"/>
              <a:ext cx="3217863" cy="272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1892" rIns="0" bIns="0">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r>
                <a:rPr lang="en-US" altLang="de-DE" sz="2000" b="1" dirty="0">
                  <a:solidFill>
                    <a:schemeClr val="tx2"/>
                  </a:solidFill>
                  <a:latin typeface="+mj-lt"/>
                </a:rPr>
                <a:t>Fully digitalized scheduling process</a:t>
              </a:r>
            </a:p>
          </p:txBody>
        </p:sp>
        <p:sp>
          <p:nvSpPr>
            <p:cNvPr id="131" name="TextBox 63">
              <a:extLst>
                <a:ext uri="{FF2B5EF4-FFF2-40B4-BE49-F238E27FC236}">
                  <a16:creationId xmlns:a16="http://schemas.microsoft.com/office/drawing/2014/main" id="{01539E9B-8596-4FE0-B623-6E94DE6E08FA}"/>
                </a:ext>
              </a:extLst>
            </p:cNvPr>
            <p:cNvSpPr txBox="1">
              <a:spLocks noChangeArrowheads="1"/>
            </p:cNvSpPr>
            <p:nvPr/>
          </p:nvSpPr>
          <p:spPr bwMode="auto">
            <a:xfrm>
              <a:off x="16315537" y="5447117"/>
              <a:ext cx="3217863" cy="21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1892" rIns="0" bIns="0">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r>
                <a:rPr lang="en-US" altLang="de-DE" sz="2000" b="1" dirty="0">
                  <a:solidFill>
                    <a:schemeClr val="tx2"/>
                  </a:solidFill>
                  <a:latin typeface="+mj-lt"/>
                </a:rPr>
                <a:t>Remote prescription module</a:t>
              </a:r>
            </a:p>
          </p:txBody>
        </p:sp>
        <p:sp>
          <p:nvSpPr>
            <p:cNvPr id="140" name="Freeform 80">
              <a:extLst>
                <a:ext uri="{FF2B5EF4-FFF2-40B4-BE49-F238E27FC236}">
                  <a16:creationId xmlns:a16="http://schemas.microsoft.com/office/drawing/2014/main" id="{C9D16F28-84E9-4A5B-B262-84C3468DB559}"/>
                </a:ext>
              </a:extLst>
            </p:cNvPr>
            <p:cNvSpPr>
              <a:spLocks/>
            </p:cNvSpPr>
            <p:nvPr/>
          </p:nvSpPr>
          <p:spPr bwMode="auto">
            <a:xfrm>
              <a:off x="6923425" y="9981806"/>
              <a:ext cx="154016" cy="150001"/>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28434" fontAlgn="auto">
                <a:spcBef>
                  <a:spcPts val="0"/>
                </a:spcBef>
                <a:spcAft>
                  <a:spcPts val="0"/>
                </a:spcAft>
                <a:defRPr/>
              </a:pPr>
              <a:endParaRPr lang="id-ID" dirty="0">
                <a:latin typeface="Calibri Light"/>
                <a:ea typeface="+mn-ea"/>
              </a:endParaRPr>
            </a:p>
          </p:txBody>
        </p:sp>
      </p:grpSp>
      <p:pic>
        <p:nvPicPr>
          <p:cNvPr id="147" name="Grafik 146" descr="Künstliche Intelligenz">
            <a:extLst>
              <a:ext uri="{FF2B5EF4-FFF2-40B4-BE49-F238E27FC236}">
                <a16:creationId xmlns:a16="http://schemas.microsoft.com/office/drawing/2014/main" id="{E05B4A9A-7851-4BA0-ABC2-5266DADBFA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826" y="2988395"/>
            <a:ext cx="577132" cy="577132"/>
          </a:xfrm>
          <a:prstGeom prst="rect">
            <a:avLst/>
          </a:prstGeom>
        </p:spPr>
      </p:pic>
      <p:pic>
        <p:nvPicPr>
          <p:cNvPr id="149" name="Grafik 148" descr="Medizin">
            <a:extLst>
              <a:ext uri="{FF2B5EF4-FFF2-40B4-BE49-F238E27FC236}">
                <a16:creationId xmlns:a16="http://schemas.microsoft.com/office/drawing/2014/main" id="{02E9B9A5-A1FA-4B13-85DD-F2ADDD907D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57542" y="2079088"/>
            <a:ext cx="534917" cy="534917"/>
          </a:xfrm>
          <a:prstGeom prst="rect">
            <a:avLst/>
          </a:prstGeom>
        </p:spPr>
      </p:pic>
      <p:pic>
        <p:nvPicPr>
          <p:cNvPr id="151" name="Grafik 150" descr="Tageskalender">
            <a:extLst>
              <a:ext uri="{FF2B5EF4-FFF2-40B4-BE49-F238E27FC236}">
                <a16:creationId xmlns:a16="http://schemas.microsoft.com/office/drawing/2014/main" id="{39BA91C2-5EF8-4831-BA4E-3D24CCB9E9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2492" y="3776469"/>
            <a:ext cx="536934" cy="536934"/>
          </a:xfrm>
          <a:prstGeom prst="rect">
            <a:avLst/>
          </a:prstGeom>
        </p:spPr>
      </p:pic>
    </p:spTree>
    <p:extLst>
      <p:ext uri="{BB962C8B-B14F-4D97-AF65-F5344CB8AC3E}">
        <p14:creationId xmlns:p14="http://schemas.microsoft.com/office/powerpoint/2010/main" val="400291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Bild mit medizinischen Pinzetten verschiedener Größen, einigen Tabletten und einer Hand, die einen Stift hält und auf ein Blatt Papier auf einem Klemmbrett schreibt">
            <a:extLst>
              <a:ext uri="{FF2B5EF4-FFF2-40B4-BE49-F238E27FC236}">
                <a16:creationId xmlns:a16="http://schemas.microsoft.com/office/drawing/2014/main" id="{58E8F1D1-2E7D-42A1-89B1-02F0157F588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12" name="Rechteck 11" title="Overlay-Grafik">
            <a:extLst>
              <a:ext uri="{FF2B5EF4-FFF2-40B4-BE49-F238E27FC236}">
                <a16:creationId xmlns:a16="http://schemas.microsoft.com/office/drawing/2014/main" id="{1D3F6556-8AF2-4DC2-86FE-E38011E946E6}"/>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3" name="Titel 2">
            <a:extLst>
              <a:ext uri="{FF2B5EF4-FFF2-40B4-BE49-F238E27FC236}">
                <a16:creationId xmlns:a16="http://schemas.microsoft.com/office/drawing/2014/main" id="{697DC055-29AA-4AE9-8621-A0765113CDFB}"/>
              </a:ext>
            </a:extLst>
          </p:cNvPr>
          <p:cNvSpPr>
            <a:spLocks noGrp="1"/>
          </p:cNvSpPr>
          <p:nvPr>
            <p:ph type="ctrTitle"/>
          </p:nvPr>
        </p:nvSpPr>
        <p:spPr bwMode="black"/>
        <p:txBody>
          <a:bodyPr rtlCol="0"/>
          <a:lstStyle/>
          <a:p>
            <a:pPr rtl="0"/>
            <a:r>
              <a:rPr lang="en-US" noProof="0" dirty="0"/>
              <a:t>How does it work?</a:t>
            </a:r>
          </a:p>
        </p:txBody>
      </p:sp>
      <p:sp>
        <p:nvSpPr>
          <p:cNvPr id="4" name="Untertitel 3">
            <a:extLst>
              <a:ext uri="{FF2B5EF4-FFF2-40B4-BE49-F238E27FC236}">
                <a16:creationId xmlns:a16="http://schemas.microsoft.com/office/drawing/2014/main" id="{4CAFB058-F34E-4FAC-AA90-D1CB170C9984}"/>
              </a:ext>
            </a:extLst>
          </p:cNvPr>
          <p:cNvSpPr>
            <a:spLocks noGrp="1"/>
          </p:cNvSpPr>
          <p:nvPr>
            <p:ph type="subTitle" idx="1"/>
          </p:nvPr>
        </p:nvSpPr>
        <p:spPr bwMode="black"/>
        <p:txBody>
          <a:bodyPr rtlCol="0"/>
          <a:lstStyle/>
          <a:p>
            <a:pPr rtl="0"/>
            <a:endParaRPr lang="en-US" noProof="0" dirty="0"/>
          </a:p>
        </p:txBody>
      </p:sp>
      <p:sp>
        <p:nvSpPr>
          <p:cNvPr id="5" name="Foliennummernplatzhalter 4">
            <a:extLst>
              <a:ext uri="{FF2B5EF4-FFF2-40B4-BE49-F238E27FC236}">
                <a16:creationId xmlns:a16="http://schemas.microsoft.com/office/drawing/2014/main" id="{631703FA-65E2-4E60-B9CE-387169A2F4AE}"/>
              </a:ext>
            </a:extLst>
          </p:cNvPr>
          <p:cNvSpPr>
            <a:spLocks noGrp="1"/>
          </p:cNvSpPr>
          <p:nvPr>
            <p:ph type="sldNum" sz="quarter" idx="12"/>
          </p:nvPr>
        </p:nvSpPr>
        <p:spPr/>
        <p:txBody>
          <a:bodyPr rtlCol="0"/>
          <a:lstStyle/>
          <a:p>
            <a:pPr rtl="0"/>
            <a:r>
              <a:rPr lang="de-DE" dirty="0"/>
              <a:t> </a:t>
            </a:r>
            <a:fld id="{19B51A1E-902D-48AF-9020-955120F399B6}" type="slidenum">
              <a:rPr lang="de-DE" b="1" i="1" smtClean="0"/>
              <a:pPr rtl="0"/>
              <a:t>8</a:t>
            </a:fld>
            <a:endParaRPr lang="de-DE" b="1" i="1" dirty="0"/>
          </a:p>
        </p:txBody>
      </p:sp>
    </p:spTree>
    <p:extLst>
      <p:ext uri="{BB962C8B-B14F-4D97-AF65-F5344CB8AC3E}">
        <p14:creationId xmlns:p14="http://schemas.microsoft.com/office/powerpoint/2010/main" val="83314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Draufsicht auf die Tastatur eines Notebooks, mit einem auf dem Tisch ruhenden Arm">
            <a:extLst>
              <a:ext uri="{FF2B5EF4-FFF2-40B4-BE49-F238E27FC236}">
                <a16:creationId xmlns:a16="http://schemas.microsoft.com/office/drawing/2014/main" id="{F0CDEBE3-63F4-4845-BE8F-EF94E696570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flipH="1" flipV="1">
            <a:off x="6641052" y="136525"/>
            <a:ext cx="4313008" cy="6584950"/>
          </a:xfrm>
        </p:spPr>
      </p:pic>
      <p:sp>
        <p:nvSpPr>
          <p:cNvPr id="9" name="Rechteck 8" title="Overlay-Grafik">
            <a:extLst>
              <a:ext uri="{FF2B5EF4-FFF2-40B4-BE49-F238E27FC236}">
                <a16:creationId xmlns:a16="http://schemas.microsoft.com/office/drawing/2014/main" id="{3C4C820F-048F-4850-8903-A21A509419E9}"/>
              </a:ext>
            </a:extLst>
          </p:cNvPr>
          <p:cNvSpPr/>
          <p:nvPr/>
        </p:nvSpPr>
        <p:spPr bwMode="invGray">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3" name="Titel 2">
            <a:extLst>
              <a:ext uri="{FF2B5EF4-FFF2-40B4-BE49-F238E27FC236}">
                <a16:creationId xmlns:a16="http://schemas.microsoft.com/office/drawing/2014/main" id="{362AC071-0624-430C-AEB0-AD3EBFC1CD1D}"/>
              </a:ext>
            </a:extLst>
          </p:cNvPr>
          <p:cNvSpPr>
            <a:spLocks noGrp="1"/>
          </p:cNvSpPr>
          <p:nvPr>
            <p:ph type="ctrTitle"/>
          </p:nvPr>
        </p:nvSpPr>
        <p:spPr bwMode="black">
          <a:xfrm>
            <a:off x="6865945" y="512517"/>
            <a:ext cx="3863221" cy="2595353"/>
          </a:xfrm>
        </p:spPr>
        <p:txBody>
          <a:bodyPr rtlCol="0" anchor="t"/>
          <a:lstStyle/>
          <a:p>
            <a:r>
              <a:rPr lang="en-US" dirty="0"/>
              <a:t>Patient Story 1: </a:t>
            </a:r>
            <a:br>
              <a:rPr lang="en-US" dirty="0"/>
            </a:br>
            <a:r>
              <a:rPr lang="en-US" dirty="0"/>
              <a:t>Scheduling an Appointment</a:t>
            </a:r>
            <a:endParaRPr lang="en-US" noProof="0" dirty="0"/>
          </a:p>
        </p:txBody>
      </p:sp>
      <p:sp>
        <p:nvSpPr>
          <p:cNvPr id="5" name="Inhaltsplatzhalter 4">
            <a:extLst>
              <a:ext uri="{FF2B5EF4-FFF2-40B4-BE49-F238E27FC236}">
                <a16:creationId xmlns:a16="http://schemas.microsoft.com/office/drawing/2014/main" id="{5F606456-BEB8-424C-8C7C-E9B311D7C337}"/>
              </a:ext>
            </a:extLst>
          </p:cNvPr>
          <p:cNvSpPr>
            <a:spLocks noGrp="1"/>
          </p:cNvSpPr>
          <p:nvPr>
            <p:ph idx="1"/>
          </p:nvPr>
        </p:nvSpPr>
        <p:spPr bwMode="black">
          <a:xfrm>
            <a:off x="6866470" y="4512128"/>
            <a:ext cx="4087590" cy="1779816"/>
          </a:xfrm>
        </p:spPr>
        <p:txBody>
          <a:bodyPr rtlCol="0"/>
          <a:lstStyle/>
          <a:p>
            <a:pPr marL="0" indent="0" rtl="0">
              <a:buNone/>
            </a:pPr>
            <a:r>
              <a:rPr lang="en-US" noProof="0" dirty="0"/>
              <a:t>Patient Details</a:t>
            </a:r>
          </a:p>
          <a:p>
            <a:r>
              <a:rPr lang="en-US" dirty="0"/>
              <a:t>Name: Natascha Romanov</a:t>
            </a:r>
          </a:p>
          <a:p>
            <a:r>
              <a:rPr lang="en-US" dirty="0"/>
              <a:t>Status: New patient</a:t>
            </a:r>
          </a:p>
          <a:p>
            <a:r>
              <a:rPr lang="en-US" dirty="0"/>
              <a:t>Pre-existing conditions: Chronic disease</a:t>
            </a:r>
          </a:p>
          <a:p>
            <a:endParaRPr lang="en-US" noProof="0" dirty="0"/>
          </a:p>
        </p:txBody>
      </p:sp>
      <p:sp>
        <p:nvSpPr>
          <p:cNvPr id="4" name="Foliennummernplatzhalter 3">
            <a:extLst>
              <a:ext uri="{FF2B5EF4-FFF2-40B4-BE49-F238E27FC236}">
                <a16:creationId xmlns:a16="http://schemas.microsoft.com/office/drawing/2014/main" id="{D3CC57C3-9D13-4E2B-8E1F-6AF5D1A5BE69}"/>
              </a:ext>
            </a:extLst>
          </p:cNvPr>
          <p:cNvSpPr>
            <a:spLocks noGrp="1"/>
          </p:cNvSpPr>
          <p:nvPr>
            <p:ph type="sldNum" sz="quarter" idx="12"/>
          </p:nvPr>
        </p:nvSpPr>
        <p:spPr/>
        <p:txBody>
          <a:bodyPr rtlCol="0"/>
          <a:lstStyle/>
          <a:p>
            <a:pPr rtl="0"/>
            <a:fld id="{19B51A1E-902D-48AF-9020-955120F399B6}" type="slidenum">
              <a:rPr lang="de-DE" b="1" i="1" smtClean="0"/>
              <a:pPr rtl="0"/>
              <a:t>9</a:t>
            </a:fld>
            <a:endParaRPr lang="de-DE" b="1" i="1" dirty="0"/>
          </a:p>
        </p:txBody>
      </p:sp>
      <p:pic>
        <p:nvPicPr>
          <p:cNvPr id="14" name="Grafik 13" descr="Ein Bild, das Tastatur, Computer enthält.&#10;&#10;Automatisch generierte Beschreibung">
            <a:hlinkClick r:id="rId4"/>
            <a:extLst>
              <a:ext uri="{FF2B5EF4-FFF2-40B4-BE49-F238E27FC236}">
                <a16:creationId xmlns:a16="http://schemas.microsoft.com/office/drawing/2014/main" id="{7B73106F-9990-4181-9178-F389928E286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46059" y="953277"/>
            <a:ext cx="5551056" cy="4309187"/>
          </a:xfrm>
          <a:prstGeom prst="rect">
            <a:avLst/>
          </a:prstGeom>
        </p:spPr>
      </p:pic>
    </p:spTree>
    <p:extLst>
      <p:ext uri="{BB962C8B-B14F-4D97-AF65-F5344CB8AC3E}">
        <p14:creationId xmlns:p14="http://schemas.microsoft.com/office/powerpoint/2010/main" val="218980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Design">
  <a:themeElements>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740386_TF89652269" id="{4D89A15F-3306-4C33-99BF-D16D96985535}" vid="{CFCF8ED5-BDDB-4C27-BB17-A10054D2B865}"/>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themeOverride>
</file>

<file path=docProps/app.xml><?xml version="1.0" encoding="utf-8"?>
<Properties xmlns="http://schemas.openxmlformats.org/officeDocument/2006/extended-properties" xmlns:vt="http://schemas.openxmlformats.org/officeDocument/2006/docPropsVTypes">
  <Template/>
  <TotalTime>0</TotalTime>
  <Words>816</Words>
  <Application>Microsoft Office PowerPoint</Application>
  <PresentationFormat>Breitbild</PresentationFormat>
  <Paragraphs>115</Paragraphs>
  <Slides>14</Slides>
  <Notes>14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14</vt:i4>
      </vt:variant>
    </vt:vector>
  </HeadingPairs>
  <TitlesOfParts>
    <vt:vector size="22" baseType="lpstr">
      <vt:lpstr>Arial</vt:lpstr>
      <vt:lpstr>Bebas Neue</vt:lpstr>
      <vt:lpstr>Calibri</vt:lpstr>
      <vt:lpstr>Calibri Light</vt:lpstr>
      <vt:lpstr>Corbel</vt:lpstr>
      <vt:lpstr>Lato Regular</vt:lpstr>
      <vt:lpstr>Times New Roman</vt:lpstr>
      <vt:lpstr>Office-Design</vt:lpstr>
      <vt:lpstr>Digitalized Business Processes for Family Doctors</vt:lpstr>
      <vt:lpstr>PowerPoint-Präsentation</vt:lpstr>
      <vt:lpstr>About us</vt:lpstr>
      <vt:lpstr>The Use Case: Appointment with family doctor</vt:lpstr>
      <vt:lpstr>Challenges</vt:lpstr>
      <vt:lpstr>Is there a solution to tackle those challenges?</vt:lpstr>
      <vt:lpstr>Medical Chatbot</vt:lpstr>
      <vt:lpstr>How does it work?</vt:lpstr>
      <vt:lpstr>Patient Story 1:  Scheduling an Appointment</vt:lpstr>
      <vt:lpstr>Patient Story 1:  Scheduling an Appointment</vt:lpstr>
      <vt:lpstr>Patient Story 2:  Issue a prescription</vt:lpstr>
      <vt:lpstr>PowerPoint-Präsentation</vt:lpstr>
      <vt:lpstr>PowerPoint-Präsentation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2020-05-27T21:34:48Z</dcterms:created>
  <dcterms:modified xsi:type="dcterms:W3CDTF">2020-06-03T20:24:42Z</dcterms:modified>
</cp:coreProperties>
</file>